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8" r:id="rId5"/>
    <p:sldMasterId id="2147483668" r:id="rId6"/>
  </p:sldMasterIdLst>
  <p:notesMasterIdLst>
    <p:notesMasterId r:id="rId24"/>
  </p:notesMasterIdLst>
  <p:handoutMasterIdLst>
    <p:handoutMasterId r:id="rId25"/>
  </p:handoutMasterIdLst>
  <p:sldIdLst>
    <p:sldId id="258" r:id="rId7"/>
    <p:sldId id="261" r:id="rId8"/>
    <p:sldId id="263" r:id="rId9"/>
    <p:sldId id="264" r:id="rId10"/>
    <p:sldId id="266" r:id="rId11"/>
    <p:sldId id="262" r:id="rId12"/>
    <p:sldId id="271" r:id="rId13"/>
    <p:sldId id="273" r:id="rId14"/>
    <p:sldId id="272" r:id="rId15"/>
    <p:sldId id="274" r:id="rId16"/>
    <p:sldId id="275" r:id="rId17"/>
    <p:sldId id="276" r:id="rId18"/>
    <p:sldId id="281" r:id="rId19"/>
    <p:sldId id="282" r:id="rId20"/>
    <p:sldId id="278" r:id="rId21"/>
    <p:sldId id="280" r:id="rId22"/>
    <p:sldId id="265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BAB"/>
    <a:srgbClr val="005E69"/>
    <a:srgbClr val="00828A"/>
    <a:srgbClr val="00353B"/>
    <a:srgbClr val="FFFFFF"/>
    <a:srgbClr val="D1EAEB"/>
    <a:srgbClr val="F8C9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E741C1-F23F-4569-BAA1-ADAC3D0500C9}" v="4" dt="2025-10-02T12:24:16.5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1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289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vla Kotlánová" userId="dfb8899f-7bfd-415d-90aa-09b34523ba4c" providerId="ADAL" clId="{2EB7679E-D5FC-4212-A158-0284CF81FCF1}"/>
    <pc:docChg chg="undo custSel addSld delSld modSld sldOrd">
      <pc:chgData name="Pavla Kotlánová" userId="dfb8899f-7bfd-415d-90aa-09b34523ba4c" providerId="ADAL" clId="{2EB7679E-D5FC-4212-A158-0284CF81FCF1}" dt="2025-09-18T07:38:11.295" v="2486" actId="20577"/>
      <pc:docMkLst>
        <pc:docMk/>
      </pc:docMkLst>
      <pc:sldChg chg="modSp mod">
        <pc:chgData name="Pavla Kotlánová" userId="dfb8899f-7bfd-415d-90aa-09b34523ba4c" providerId="ADAL" clId="{2EB7679E-D5FC-4212-A158-0284CF81FCF1}" dt="2025-09-16T06:08:56.628" v="2" actId="207"/>
        <pc:sldMkLst>
          <pc:docMk/>
          <pc:sldMk cId="2785911485" sldId="258"/>
        </pc:sldMkLst>
        <pc:spChg chg="mod">
          <ac:chgData name="Pavla Kotlánová" userId="dfb8899f-7bfd-415d-90aa-09b34523ba4c" providerId="ADAL" clId="{2EB7679E-D5FC-4212-A158-0284CF81FCF1}" dt="2025-09-16T06:08:56.628" v="2" actId="207"/>
          <ac:spMkLst>
            <pc:docMk/>
            <pc:sldMk cId="2785911485" sldId="258"/>
            <ac:spMk id="10" creationId="{105010B9-20F5-E0E8-826A-A61B2EEAC4ED}"/>
          </ac:spMkLst>
        </pc:spChg>
      </pc:sldChg>
      <pc:sldChg chg="modSp mod">
        <pc:chgData name="Pavla Kotlánová" userId="dfb8899f-7bfd-415d-90aa-09b34523ba4c" providerId="ADAL" clId="{2EB7679E-D5FC-4212-A158-0284CF81FCF1}" dt="2025-09-16T06:09:57.242" v="6" actId="207"/>
        <pc:sldMkLst>
          <pc:docMk/>
          <pc:sldMk cId="3793757133" sldId="261"/>
        </pc:sldMkLst>
        <pc:spChg chg="mod">
          <ac:chgData name="Pavla Kotlánová" userId="dfb8899f-7bfd-415d-90aa-09b34523ba4c" providerId="ADAL" clId="{2EB7679E-D5FC-4212-A158-0284CF81FCF1}" dt="2025-09-16T06:09:57.242" v="6" actId="207"/>
          <ac:spMkLst>
            <pc:docMk/>
            <pc:sldMk cId="3793757133" sldId="261"/>
            <ac:spMk id="3" creationId="{59D1DFE9-8134-A3BA-C735-F620151D8F3E}"/>
          </ac:spMkLst>
        </pc:spChg>
      </pc:sldChg>
      <pc:sldChg chg="modSp mod">
        <pc:chgData name="Pavla Kotlánová" userId="dfb8899f-7bfd-415d-90aa-09b34523ba4c" providerId="ADAL" clId="{2EB7679E-D5FC-4212-A158-0284CF81FCF1}" dt="2025-09-16T13:02:38.269" v="1331" actId="20577"/>
        <pc:sldMkLst>
          <pc:docMk/>
          <pc:sldMk cId="2432862311" sldId="262"/>
        </pc:sldMkLst>
        <pc:spChg chg="mod">
          <ac:chgData name="Pavla Kotlánová" userId="dfb8899f-7bfd-415d-90aa-09b34523ba4c" providerId="ADAL" clId="{2EB7679E-D5FC-4212-A158-0284CF81FCF1}" dt="2025-09-16T06:27:58.214" v="125" actId="1036"/>
          <ac:spMkLst>
            <pc:docMk/>
            <pc:sldMk cId="2432862311" sldId="262"/>
            <ac:spMk id="2" creationId="{A6804453-B21D-4E82-E8FE-5A87A55F1281}"/>
          </ac:spMkLst>
        </pc:spChg>
        <pc:spChg chg="mod">
          <ac:chgData name="Pavla Kotlánová" userId="dfb8899f-7bfd-415d-90aa-09b34523ba4c" providerId="ADAL" clId="{2EB7679E-D5FC-4212-A158-0284CF81FCF1}" dt="2025-09-16T13:02:38.269" v="1331" actId="20577"/>
          <ac:spMkLst>
            <pc:docMk/>
            <pc:sldMk cId="2432862311" sldId="262"/>
            <ac:spMk id="5" creationId="{0D790BA4-693A-385A-00D8-92F578515345}"/>
          </ac:spMkLst>
        </pc:spChg>
      </pc:sldChg>
      <pc:sldChg chg="addSp modSp mod">
        <pc:chgData name="Pavla Kotlánová" userId="dfb8899f-7bfd-415d-90aa-09b34523ba4c" providerId="ADAL" clId="{2EB7679E-D5FC-4212-A158-0284CF81FCF1}" dt="2025-09-17T14:49:07.584" v="2356" actId="1076"/>
        <pc:sldMkLst>
          <pc:docMk/>
          <pc:sldMk cId="1922034304" sldId="263"/>
        </pc:sldMkLst>
        <pc:spChg chg="mod">
          <ac:chgData name="Pavla Kotlánová" userId="dfb8899f-7bfd-415d-90aa-09b34523ba4c" providerId="ADAL" clId="{2EB7679E-D5FC-4212-A158-0284CF81FCF1}" dt="2025-09-17T14:39:45.668" v="2234" actId="27636"/>
          <ac:spMkLst>
            <pc:docMk/>
            <pc:sldMk cId="1922034304" sldId="263"/>
            <ac:spMk id="2" creationId="{4FD83265-1175-9393-6BBF-CF837B9391D3}"/>
          </ac:spMkLst>
        </pc:spChg>
        <pc:picChg chg="add mod">
          <ac:chgData name="Pavla Kotlánová" userId="dfb8899f-7bfd-415d-90aa-09b34523ba4c" providerId="ADAL" clId="{2EB7679E-D5FC-4212-A158-0284CF81FCF1}" dt="2025-09-17T14:49:07.584" v="2356" actId="1076"/>
          <ac:picMkLst>
            <pc:docMk/>
            <pc:sldMk cId="1922034304" sldId="263"/>
            <ac:picMk id="5" creationId="{5DE26A08-FE17-0A16-16FE-2C94C2966AAA}"/>
          </ac:picMkLst>
        </pc:picChg>
      </pc:sldChg>
      <pc:sldChg chg="addSp modSp mod">
        <pc:chgData name="Pavla Kotlánová" userId="dfb8899f-7bfd-415d-90aa-09b34523ba4c" providerId="ADAL" clId="{2EB7679E-D5FC-4212-A158-0284CF81FCF1}" dt="2025-09-17T14:51:07.208" v="2361" actId="1076"/>
        <pc:sldMkLst>
          <pc:docMk/>
          <pc:sldMk cId="998616290" sldId="264"/>
        </pc:sldMkLst>
        <pc:spChg chg="mod">
          <ac:chgData name="Pavla Kotlánová" userId="dfb8899f-7bfd-415d-90aa-09b34523ba4c" providerId="ADAL" clId="{2EB7679E-D5FC-4212-A158-0284CF81FCF1}" dt="2025-09-16T11:52:51.484" v="170" actId="20577"/>
          <ac:spMkLst>
            <pc:docMk/>
            <pc:sldMk cId="998616290" sldId="264"/>
            <ac:spMk id="5" creationId="{997EB38A-3CF1-2014-7EFF-F611BF082C77}"/>
          </ac:spMkLst>
        </pc:spChg>
        <pc:picChg chg="add mod">
          <ac:chgData name="Pavla Kotlánová" userId="dfb8899f-7bfd-415d-90aa-09b34523ba4c" providerId="ADAL" clId="{2EB7679E-D5FC-4212-A158-0284CF81FCF1}" dt="2025-09-17T14:51:07.208" v="2361" actId="1076"/>
          <ac:picMkLst>
            <pc:docMk/>
            <pc:sldMk cId="998616290" sldId="264"/>
            <ac:picMk id="3" creationId="{1F3AABB6-0ABF-1792-B539-A69A276D57F2}"/>
          </ac:picMkLst>
        </pc:picChg>
      </pc:sldChg>
      <pc:sldChg chg="modSp mod">
        <pc:chgData name="Pavla Kotlánová" userId="dfb8899f-7bfd-415d-90aa-09b34523ba4c" providerId="ADAL" clId="{2EB7679E-D5FC-4212-A158-0284CF81FCF1}" dt="2025-09-16T12:07:12.151" v="189" actId="20577"/>
        <pc:sldMkLst>
          <pc:docMk/>
          <pc:sldMk cId="362457983" sldId="266"/>
        </pc:sldMkLst>
        <pc:spChg chg="mod">
          <ac:chgData name="Pavla Kotlánová" userId="dfb8899f-7bfd-415d-90aa-09b34523ba4c" providerId="ADAL" clId="{2EB7679E-D5FC-4212-A158-0284CF81FCF1}" dt="2025-09-16T12:07:12.151" v="189" actId="20577"/>
          <ac:spMkLst>
            <pc:docMk/>
            <pc:sldMk cId="362457983" sldId="266"/>
            <ac:spMk id="3" creationId="{47C39C70-21BE-636B-5212-B51FCEBDB787}"/>
          </ac:spMkLst>
        </pc:spChg>
      </pc:sldChg>
      <pc:sldChg chg="modSp mod">
        <pc:chgData name="Pavla Kotlánová" userId="dfb8899f-7bfd-415d-90aa-09b34523ba4c" providerId="ADAL" clId="{2EB7679E-D5FC-4212-A158-0284CF81FCF1}" dt="2025-09-16T13:03:35.254" v="1342" actId="207"/>
        <pc:sldMkLst>
          <pc:docMk/>
          <pc:sldMk cId="1304724284" sldId="271"/>
        </pc:sldMkLst>
        <pc:spChg chg="mod">
          <ac:chgData name="Pavla Kotlánová" userId="dfb8899f-7bfd-415d-90aa-09b34523ba4c" providerId="ADAL" clId="{2EB7679E-D5FC-4212-A158-0284CF81FCF1}" dt="2025-09-16T13:01:35.311" v="1305" actId="1076"/>
          <ac:spMkLst>
            <pc:docMk/>
            <pc:sldMk cId="1304724284" sldId="271"/>
            <ac:spMk id="2" creationId="{D44BCC77-7735-86B5-6511-8ECAEF065E9C}"/>
          </ac:spMkLst>
        </pc:spChg>
        <pc:spChg chg="mod">
          <ac:chgData name="Pavla Kotlánová" userId="dfb8899f-7bfd-415d-90aa-09b34523ba4c" providerId="ADAL" clId="{2EB7679E-D5FC-4212-A158-0284CF81FCF1}" dt="2025-09-16T13:03:35.254" v="1342" actId="207"/>
          <ac:spMkLst>
            <pc:docMk/>
            <pc:sldMk cId="1304724284" sldId="271"/>
            <ac:spMk id="5" creationId="{8901E7E3-DC3E-9ABD-D831-2BD810FA5B63}"/>
          </ac:spMkLst>
        </pc:spChg>
      </pc:sldChg>
      <pc:sldChg chg="modSp mod">
        <pc:chgData name="Pavla Kotlánová" userId="dfb8899f-7bfd-415d-90aa-09b34523ba4c" providerId="ADAL" clId="{2EB7679E-D5FC-4212-A158-0284CF81FCF1}" dt="2025-09-18T07:38:11.295" v="2486" actId="20577"/>
        <pc:sldMkLst>
          <pc:docMk/>
          <pc:sldMk cId="3078722670" sldId="272"/>
        </pc:sldMkLst>
        <pc:spChg chg="mod">
          <ac:chgData name="Pavla Kotlánová" userId="dfb8899f-7bfd-415d-90aa-09b34523ba4c" providerId="ADAL" clId="{2EB7679E-D5FC-4212-A158-0284CF81FCF1}" dt="2025-09-16T13:04:34.233" v="1343" actId="1076"/>
          <ac:spMkLst>
            <pc:docMk/>
            <pc:sldMk cId="3078722670" sldId="272"/>
            <ac:spMk id="2" creationId="{995C3340-EF98-1FE9-A0B0-E64C18558771}"/>
          </ac:spMkLst>
        </pc:spChg>
        <pc:spChg chg="mod">
          <ac:chgData name="Pavla Kotlánová" userId="dfb8899f-7bfd-415d-90aa-09b34523ba4c" providerId="ADAL" clId="{2EB7679E-D5FC-4212-A158-0284CF81FCF1}" dt="2025-09-18T07:38:11.295" v="2486" actId="20577"/>
          <ac:spMkLst>
            <pc:docMk/>
            <pc:sldMk cId="3078722670" sldId="272"/>
            <ac:spMk id="5" creationId="{5A70764D-E9DF-9AED-F6BA-9B11F64F3CBF}"/>
          </ac:spMkLst>
        </pc:spChg>
      </pc:sldChg>
      <pc:sldChg chg="modSp mod ord">
        <pc:chgData name="Pavla Kotlánová" userId="dfb8899f-7bfd-415d-90aa-09b34523ba4c" providerId="ADAL" clId="{2EB7679E-D5FC-4212-A158-0284CF81FCF1}" dt="2025-09-18T07:37:35.008" v="2463" actId="20577"/>
        <pc:sldMkLst>
          <pc:docMk/>
          <pc:sldMk cId="1039568038" sldId="273"/>
        </pc:sldMkLst>
        <pc:spChg chg="mod">
          <ac:chgData name="Pavla Kotlánová" userId="dfb8899f-7bfd-415d-90aa-09b34523ba4c" providerId="ADAL" clId="{2EB7679E-D5FC-4212-A158-0284CF81FCF1}" dt="2025-09-18T07:37:35.008" v="2463" actId="20577"/>
          <ac:spMkLst>
            <pc:docMk/>
            <pc:sldMk cId="1039568038" sldId="273"/>
            <ac:spMk id="5" creationId="{2697396E-35B1-F9C0-7089-F01E756D0E21}"/>
          </ac:spMkLst>
        </pc:spChg>
      </pc:sldChg>
      <pc:sldChg chg="modSp mod">
        <pc:chgData name="Pavla Kotlánová" userId="dfb8899f-7bfd-415d-90aa-09b34523ba4c" providerId="ADAL" clId="{2EB7679E-D5FC-4212-A158-0284CF81FCF1}" dt="2025-09-16T06:19:39.121" v="63" actId="1076"/>
        <pc:sldMkLst>
          <pc:docMk/>
          <pc:sldMk cId="1977820157" sldId="274"/>
        </pc:sldMkLst>
        <pc:spChg chg="mod">
          <ac:chgData name="Pavla Kotlánová" userId="dfb8899f-7bfd-415d-90aa-09b34523ba4c" providerId="ADAL" clId="{2EB7679E-D5FC-4212-A158-0284CF81FCF1}" dt="2025-09-16T06:19:39.121" v="63" actId="1076"/>
          <ac:spMkLst>
            <pc:docMk/>
            <pc:sldMk cId="1977820157" sldId="274"/>
            <ac:spMk id="3" creationId="{863A206D-E031-EAA0-C42A-F8A8241FCBAF}"/>
          </ac:spMkLst>
        </pc:spChg>
      </pc:sldChg>
      <pc:sldChg chg="modSp mod">
        <pc:chgData name="Pavla Kotlánová" userId="dfb8899f-7bfd-415d-90aa-09b34523ba4c" providerId="ADAL" clId="{2EB7679E-D5FC-4212-A158-0284CF81FCF1}" dt="2025-09-18T06:38:57.855" v="2385" actId="20577"/>
        <pc:sldMkLst>
          <pc:docMk/>
          <pc:sldMk cId="2088963462" sldId="275"/>
        </pc:sldMkLst>
        <pc:spChg chg="mod">
          <ac:chgData name="Pavla Kotlánová" userId="dfb8899f-7bfd-415d-90aa-09b34523ba4c" providerId="ADAL" clId="{2EB7679E-D5FC-4212-A158-0284CF81FCF1}" dt="2025-09-18T06:38:57.855" v="2385" actId="20577"/>
          <ac:spMkLst>
            <pc:docMk/>
            <pc:sldMk cId="2088963462" sldId="275"/>
            <ac:spMk id="3" creationId="{0A5A5A02-41CF-B417-BE19-0AFCF9BE367C}"/>
          </ac:spMkLst>
        </pc:spChg>
        <pc:spChg chg="mod">
          <ac:chgData name="Pavla Kotlánová" userId="dfb8899f-7bfd-415d-90aa-09b34523ba4c" providerId="ADAL" clId="{2EB7679E-D5FC-4212-A158-0284CF81FCF1}" dt="2025-09-16T13:33:28.435" v="1772" actId="1076"/>
          <ac:spMkLst>
            <pc:docMk/>
            <pc:sldMk cId="2088963462" sldId="275"/>
            <ac:spMk id="4" creationId="{858907E3-ADA9-F323-CC3E-81A657C9A7EF}"/>
          </ac:spMkLst>
        </pc:spChg>
      </pc:sldChg>
      <pc:sldChg chg="modSp mod">
        <pc:chgData name="Pavla Kotlánová" userId="dfb8899f-7bfd-415d-90aa-09b34523ba4c" providerId="ADAL" clId="{2EB7679E-D5FC-4212-A158-0284CF81FCF1}" dt="2025-09-18T06:39:17.595" v="2388" actId="207"/>
        <pc:sldMkLst>
          <pc:docMk/>
          <pc:sldMk cId="635095829" sldId="276"/>
        </pc:sldMkLst>
        <pc:spChg chg="mod">
          <ac:chgData name="Pavla Kotlánová" userId="dfb8899f-7bfd-415d-90aa-09b34523ba4c" providerId="ADAL" clId="{2EB7679E-D5FC-4212-A158-0284CF81FCF1}" dt="2025-09-18T06:39:17.595" v="2388" actId="207"/>
          <ac:spMkLst>
            <pc:docMk/>
            <pc:sldMk cId="635095829" sldId="276"/>
            <ac:spMk id="3" creationId="{77619E67-90BF-F77E-4C5F-1EA28F109481}"/>
          </ac:spMkLst>
        </pc:spChg>
        <pc:spChg chg="mod">
          <ac:chgData name="Pavla Kotlánová" userId="dfb8899f-7bfd-415d-90aa-09b34523ba4c" providerId="ADAL" clId="{2EB7679E-D5FC-4212-A158-0284CF81FCF1}" dt="2025-09-16T13:32:14.993" v="1757" actId="207"/>
          <ac:spMkLst>
            <pc:docMk/>
            <pc:sldMk cId="635095829" sldId="276"/>
            <ac:spMk id="4" creationId="{0AA91AC9-34C1-4316-DC27-C90D30A463D8}"/>
          </ac:spMkLst>
        </pc:spChg>
      </pc:sldChg>
      <pc:sldChg chg="del">
        <pc:chgData name="Pavla Kotlánová" userId="dfb8899f-7bfd-415d-90aa-09b34523ba4c" providerId="ADAL" clId="{2EB7679E-D5FC-4212-A158-0284CF81FCF1}" dt="2025-09-16T13:54:12.062" v="2229" actId="47"/>
        <pc:sldMkLst>
          <pc:docMk/>
          <pc:sldMk cId="3120695493" sldId="277"/>
        </pc:sldMkLst>
      </pc:sldChg>
      <pc:sldChg chg="addSp modSp mod">
        <pc:chgData name="Pavla Kotlánová" userId="dfb8899f-7bfd-415d-90aa-09b34523ba4c" providerId="ADAL" clId="{2EB7679E-D5FC-4212-A158-0284CF81FCF1}" dt="2025-09-17T14:53:00.016" v="2367" actId="1076"/>
        <pc:sldMkLst>
          <pc:docMk/>
          <pc:sldMk cId="1003462337" sldId="278"/>
        </pc:sldMkLst>
        <pc:spChg chg="mod">
          <ac:chgData name="Pavla Kotlánová" userId="dfb8899f-7bfd-415d-90aa-09b34523ba4c" providerId="ADAL" clId="{2EB7679E-D5FC-4212-A158-0284CF81FCF1}" dt="2025-09-17T14:52:50.063" v="2365" actId="1076"/>
          <ac:spMkLst>
            <pc:docMk/>
            <pc:sldMk cId="1003462337" sldId="278"/>
            <ac:spMk id="3" creationId="{F7874B1A-131C-8385-693E-F9DFF558086F}"/>
          </ac:spMkLst>
        </pc:spChg>
        <pc:picChg chg="add mod">
          <ac:chgData name="Pavla Kotlánová" userId="dfb8899f-7bfd-415d-90aa-09b34523ba4c" providerId="ADAL" clId="{2EB7679E-D5FC-4212-A158-0284CF81FCF1}" dt="2025-09-17T14:53:00.016" v="2367" actId="1076"/>
          <ac:picMkLst>
            <pc:docMk/>
            <pc:sldMk cId="1003462337" sldId="278"/>
            <ac:picMk id="5" creationId="{253659D6-8E66-2C4B-DA91-518F839611BF}"/>
          </ac:picMkLst>
        </pc:picChg>
      </pc:sldChg>
      <pc:sldChg chg="del">
        <pc:chgData name="Pavla Kotlánová" userId="dfb8899f-7bfd-415d-90aa-09b34523ba4c" providerId="ADAL" clId="{2EB7679E-D5FC-4212-A158-0284CF81FCF1}" dt="2025-09-18T06:36:12.305" v="2369" actId="47"/>
        <pc:sldMkLst>
          <pc:docMk/>
          <pc:sldMk cId="3599421399" sldId="279"/>
        </pc:sldMkLst>
      </pc:sldChg>
      <pc:sldChg chg="add">
        <pc:chgData name="Pavla Kotlánová" userId="dfb8899f-7bfd-415d-90aa-09b34523ba4c" providerId="ADAL" clId="{2EB7679E-D5FC-4212-A158-0284CF81FCF1}" dt="2025-09-18T06:36:09.863" v="2368"/>
        <pc:sldMkLst>
          <pc:docMk/>
          <pc:sldMk cId="3786958899" sldId="280"/>
        </pc:sldMkLst>
      </pc:sldChg>
      <pc:sldChg chg="addSp modSp new mod">
        <pc:chgData name="Pavla Kotlánová" userId="dfb8899f-7bfd-415d-90aa-09b34523ba4c" providerId="ADAL" clId="{2EB7679E-D5FC-4212-A158-0284CF81FCF1}" dt="2025-09-18T06:40:58.972" v="2394" actId="1076"/>
        <pc:sldMkLst>
          <pc:docMk/>
          <pc:sldMk cId="2717531396" sldId="281"/>
        </pc:sldMkLst>
        <pc:picChg chg="add mod">
          <ac:chgData name="Pavla Kotlánová" userId="dfb8899f-7bfd-415d-90aa-09b34523ba4c" providerId="ADAL" clId="{2EB7679E-D5FC-4212-A158-0284CF81FCF1}" dt="2025-09-18T06:40:58.972" v="2394" actId="1076"/>
          <ac:picMkLst>
            <pc:docMk/>
            <pc:sldMk cId="2717531396" sldId="281"/>
            <ac:picMk id="3" creationId="{ECAC2A1C-BA0D-5055-B475-E590F9AFB65B}"/>
          </ac:picMkLst>
        </pc:picChg>
      </pc:sldChg>
      <pc:sldChg chg="addSp modSp new mod">
        <pc:chgData name="Pavla Kotlánová" userId="dfb8899f-7bfd-415d-90aa-09b34523ba4c" providerId="ADAL" clId="{2EB7679E-D5FC-4212-A158-0284CF81FCF1}" dt="2025-09-18T06:40:05.785" v="2391" actId="1076"/>
        <pc:sldMkLst>
          <pc:docMk/>
          <pc:sldMk cId="4281215434" sldId="282"/>
        </pc:sldMkLst>
        <pc:picChg chg="add mod">
          <ac:chgData name="Pavla Kotlánová" userId="dfb8899f-7bfd-415d-90aa-09b34523ba4c" providerId="ADAL" clId="{2EB7679E-D5FC-4212-A158-0284CF81FCF1}" dt="2025-09-18T06:40:05.785" v="2391" actId="1076"/>
          <ac:picMkLst>
            <pc:docMk/>
            <pc:sldMk cId="4281215434" sldId="282"/>
            <ac:picMk id="3" creationId="{0C44B4F0-D146-203E-119D-F21AA126E891}"/>
          </ac:picMkLst>
        </pc:picChg>
      </pc:sldChg>
      <pc:sldChg chg="new del">
        <pc:chgData name="Pavla Kotlánová" userId="dfb8899f-7bfd-415d-90aa-09b34523ba4c" providerId="ADAL" clId="{2EB7679E-D5FC-4212-A158-0284CF81FCF1}" dt="2025-09-18T07:36:16.566" v="2396" actId="47"/>
        <pc:sldMkLst>
          <pc:docMk/>
          <pc:sldMk cId="2340060707" sldId="283"/>
        </pc:sldMkLst>
      </pc:sldChg>
    </pc:docChg>
  </pc:docChgLst>
  <pc:docChgLst>
    <pc:chgData name="Šedivec Tomáš" userId="5859117d-4fed-45af-939e-a078bb4ea44f" providerId="ADAL" clId="{35E741C1-F23F-4569-BAA1-ADAC3D0500C9}"/>
    <pc:docChg chg="custSel mod modSld">
      <pc:chgData name="Šedivec Tomáš" userId="5859117d-4fed-45af-939e-a078bb4ea44f" providerId="ADAL" clId="{35E741C1-F23F-4569-BAA1-ADAC3D0500C9}" dt="2025-10-02T12:24:16.547" v="7"/>
      <pc:docMkLst>
        <pc:docMk/>
      </pc:docMkLst>
      <pc:sldChg chg="modSp mod">
        <pc:chgData name="Šedivec Tomáš" userId="5859117d-4fed-45af-939e-a078bb4ea44f" providerId="ADAL" clId="{35E741C1-F23F-4569-BAA1-ADAC3D0500C9}" dt="2025-10-02T12:23:00.007" v="2" actId="27636"/>
        <pc:sldMkLst>
          <pc:docMk/>
          <pc:sldMk cId="2432862311" sldId="262"/>
        </pc:sldMkLst>
        <pc:spChg chg="mod">
          <ac:chgData name="Šedivec Tomáš" userId="5859117d-4fed-45af-939e-a078bb4ea44f" providerId="ADAL" clId="{35E741C1-F23F-4569-BAA1-ADAC3D0500C9}" dt="2025-10-02T12:23:00.007" v="2" actId="27636"/>
          <ac:spMkLst>
            <pc:docMk/>
            <pc:sldMk cId="2432862311" sldId="262"/>
            <ac:spMk id="5" creationId="{0D790BA4-693A-385A-00D8-92F578515345}"/>
          </ac:spMkLst>
        </pc:spChg>
      </pc:sldChg>
      <pc:sldChg chg="modSp mod">
        <pc:chgData name="Šedivec Tomáš" userId="5859117d-4fed-45af-939e-a078bb4ea44f" providerId="ADAL" clId="{35E741C1-F23F-4569-BAA1-ADAC3D0500C9}" dt="2025-10-02T12:23:00.039" v="3" actId="27636"/>
        <pc:sldMkLst>
          <pc:docMk/>
          <pc:sldMk cId="1304724284" sldId="271"/>
        </pc:sldMkLst>
        <pc:spChg chg="mod">
          <ac:chgData name="Šedivec Tomáš" userId="5859117d-4fed-45af-939e-a078bb4ea44f" providerId="ADAL" clId="{35E741C1-F23F-4569-BAA1-ADAC3D0500C9}" dt="2025-10-02T12:23:00.039" v="3" actId="27636"/>
          <ac:spMkLst>
            <pc:docMk/>
            <pc:sldMk cId="1304724284" sldId="271"/>
            <ac:spMk id="5" creationId="{8901E7E3-DC3E-9ABD-D831-2BD810FA5B63}"/>
          </ac:spMkLst>
        </pc:spChg>
      </pc:sldChg>
      <pc:sldChg chg="modSp mod">
        <pc:chgData name="Šedivec Tomáš" userId="5859117d-4fed-45af-939e-a078bb4ea44f" providerId="ADAL" clId="{35E741C1-F23F-4569-BAA1-ADAC3D0500C9}" dt="2025-10-02T12:23:32.477" v="5" actId="14100"/>
        <pc:sldMkLst>
          <pc:docMk/>
          <pc:sldMk cId="2717531396" sldId="281"/>
        </pc:sldMkLst>
        <pc:picChg chg="mod">
          <ac:chgData name="Šedivec Tomáš" userId="5859117d-4fed-45af-939e-a078bb4ea44f" providerId="ADAL" clId="{35E741C1-F23F-4569-BAA1-ADAC3D0500C9}" dt="2025-10-02T12:23:32.477" v="5" actId="14100"/>
          <ac:picMkLst>
            <pc:docMk/>
            <pc:sldMk cId="2717531396" sldId="281"/>
            <ac:picMk id="3" creationId="{ECAC2A1C-BA0D-5055-B475-E590F9AFB65B}"/>
          </ac:picMkLst>
        </pc:picChg>
      </pc:sldChg>
      <pc:sldChg chg="modSp mod">
        <pc:chgData name="Šedivec Tomáš" userId="5859117d-4fed-45af-939e-a078bb4ea44f" providerId="ADAL" clId="{35E741C1-F23F-4569-BAA1-ADAC3D0500C9}" dt="2025-10-02T12:24:16.547" v="7"/>
        <pc:sldMkLst>
          <pc:docMk/>
          <pc:sldMk cId="4281215434" sldId="282"/>
        </pc:sldMkLst>
        <pc:picChg chg="mod">
          <ac:chgData name="Šedivec Tomáš" userId="5859117d-4fed-45af-939e-a078bb4ea44f" providerId="ADAL" clId="{35E741C1-F23F-4569-BAA1-ADAC3D0500C9}" dt="2025-10-02T12:24:16.547" v="7"/>
          <ac:picMkLst>
            <pc:docMk/>
            <pc:sldMk cId="4281215434" sldId="282"/>
            <ac:picMk id="3" creationId="{0C44B4F0-D146-203E-119D-F21AA126E89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FDEB8CC5-1B12-D21E-824C-49C11599B8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1D126B-5B8B-4260-89C4-070F5CE37D40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5E343DF-EF81-07DA-265A-04A69CA92C0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37B34E5-CE42-00BC-AE76-071374BBC08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64272-AD02-4A74-9524-4E2719E76559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8C03C153-E913-88B6-8BC0-3231A1F783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0050" y="202102"/>
            <a:ext cx="1713548" cy="51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468004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B1D46-9DBD-4CD0-9E10-A82ECD19C8ED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255FC9-7A3E-428B-BE8A-A11C57B305AD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záhlaví 7">
            <a:extLst>
              <a:ext uri="{FF2B5EF4-FFF2-40B4-BE49-F238E27FC236}">
                <a16:creationId xmlns:a16="http://schemas.microsoft.com/office/drawing/2014/main" id="{4FC47C7B-4CD0-54A2-AF46-CDCACF40F13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5497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0E3B90-0377-491C-DED0-D219C26169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92263"/>
            <a:ext cx="9144000" cy="19177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B37F1B9-42DC-13A8-ADEF-81E7D3E1F4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077962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EE7BA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B3B1460-853D-1DB1-B814-6075964D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9AA80FA-DD69-4962-ABCD-DA8D19981C66}" type="datetimeFigureOut">
              <a:rPr lang="cs-CZ" smtClean="0"/>
              <a:pPr/>
              <a:t>02.10.2025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4A99E9B-CB00-F336-521C-F81653374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5FAAC30-5A26-9038-3911-F61039EE4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005D1D44-9D69-4B17-8789-7591AF8F4B49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4BD245FA-A673-E847-74E0-C99D48511F85}"/>
              </a:ext>
            </a:extLst>
          </p:cNvPr>
          <p:cNvSpPr txBox="1"/>
          <p:nvPr userDrawn="1"/>
        </p:nvSpPr>
        <p:spPr>
          <a:xfrm>
            <a:off x="9720000" y="4680000"/>
            <a:ext cx="21240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dirty="0">
                <a:solidFill>
                  <a:srgbClr val="00828A"/>
                </a:solidFill>
              </a:rPr>
              <a:t>www.rajecjestrebi.cz</a:t>
            </a:r>
          </a:p>
        </p:txBody>
      </p:sp>
      <p:pic>
        <p:nvPicPr>
          <p:cNvPr id="13" name="Grafický objekt 12">
            <a:extLst>
              <a:ext uri="{FF2B5EF4-FFF2-40B4-BE49-F238E27FC236}">
                <a16:creationId xmlns:a16="http://schemas.microsoft.com/office/drawing/2014/main" id="{B5ED76AF-705B-7CBF-51F3-3A075D92F95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2000" y="432000"/>
            <a:ext cx="2530475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1202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0E3B90-0377-491C-DED0-D219C26169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92263"/>
            <a:ext cx="9144000" cy="19177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B37F1B9-42DC-13A8-ADEF-81E7D3E1F4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077962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rgbClr val="EE7BA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B3B1460-853D-1DB1-B814-6075964D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9AA80FA-DD69-4962-ABCD-DA8D19981C66}" type="datetimeFigureOut">
              <a:rPr lang="cs-CZ" smtClean="0"/>
              <a:pPr/>
              <a:t>02.10.2025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4A99E9B-CB00-F336-521C-F81653374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5FAAC30-5A26-9038-3911-F61039EE4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005D1D44-9D69-4B17-8789-7591AF8F4B49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4BD245FA-A673-E847-74E0-C99D48511F85}"/>
              </a:ext>
            </a:extLst>
          </p:cNvPr>
          <p:cNvSpPr txBox="1"/>
          <p:nvPr userDrawn="1"/>
        </p:nvSpPr>
        <p:spPr>
          <a:xfrm>
            <a:off x="9720000" y="4680000"/>
            <a:ext cx="21240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dirty="0">
                <a:solidFill>
                  <a:srgbClr val="005E69"/>
                </a:solidFill>
              </a:rPr>
              <a:t>www.rajecjestrebi.cz</a:t>
            </a:r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B5ED76AF-705B-7CBF-51F3-3A075D92F95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5959" y="432000"/>
            <a:ext cx="2522557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0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CAE32A-5F19-DB8C-8686-408AEE7AA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2263"/>
            <a:ext cx="10515600" cy="132556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0B12914-D133-B6E1-7704-7E94839D8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95625"/>
            <a:ext cx="10515600" cy="3081337"/>
          </a:xfr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AD3B92D-5C6A-F57E-0642-CDA64523B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BCE9F2B-ABE4-68BF-802F-249DE4A55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CBE7E0C-8634-6CBE-5D9C-4BEFB72FF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DE8458B8-C222-1DDB-481F-D1C86B172D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5959" y="432000"/>
            <a:ext cx="2522557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5022A9-35CC-3935-6F6F-404BDD0C0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03376"/>
            <a:ext cx="10515600" cy="271938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C7152B-F085-98C4-DDDA-CCFD90E6C2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EE7BAB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95C010B-0B91-F792-3650-88781E060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31BB7E3-7C07-CD95-7D62-FC02CE7BF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07874EA-003D-8DCB-546B-234D5DEBB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C240F7F6-D99E-1A6B-3C5A-67C7A681FB2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5959" y="432000"/>
            <a:ext cx="2522557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511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B6987E-C341-A760-ADCE-1EFE323A1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2263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D865386-4018-3A91-0371-67C46FD86A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3097213"/>
            <a:ext cx="5181600" cy="307975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5DC3EBE-BC70-FA27-6519-B030AC647E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3097211"/>
            <a:ext cx="5181600" cy="3079751"/>
          </a:xfr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C3AF4E3-6B0A-B8AC-27E4-B3DD7A14F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93F0600-C589-8DEC-D11A-BF22CC3E7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205C5AE-6A01-1E8B-E95C-B62234778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D9CA7724-C851-1A61-D2D9-44627AC600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5959" y="432000"/>
            <a:ext cx="2522557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620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F6533F-8FA7-FF1B-4EA5-1CD54607B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1592264"/>
            <a:ext cx="10517188" cy="1079498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B27E703-D8AA-BF15-B073-003FD299F7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2838449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EE7BA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9844AC3-A271-1447-4490-A762D813AF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829049"/>
            <a:ext cx="5157787" cy="236061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4B6838A9-1029-91AB-3C59-0571196B99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833687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EE7BA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5D0C588B-9592-77B7-0245-C40381F23D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829049"/>
            <a:ext cx="5183188" cy="236061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AD83EAC8-3851-007D-E520-C1089CBB2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8C241FC9-BFAB-82A4-B9F9-73D2FA956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70D528C-5B02-38B8-6E17-9E62B1F15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B26EEF70-B006-F028-61BC-C4B6B9C624E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5959" y="432000"/>
            <a:ext cx="2522557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330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2B9033-EE5C-6DAB-83E2-7AD5E72B7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2264"/>
            <a:ext cx="10515600" cy="1080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CD03B125-864F-7D3A-CADF-C72408A3D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266D2D4-F142-81F2-FC3C-B1396E980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FF7F481-BC67-DE38-AC77-EEB13BA80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50F9E377-C954-DD28-A390-CA63792051B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5959" y="432000"/>
            <a:ext cx="2522557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0498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C160B9EC-84F0-CE31-6950-C1FFEB4FD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F9F5DE2E-BA17-0A5E-3469-096B4F2B0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C942C7-2D6A-4890-C45E-217F23994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567248FA-F669-B186-C3A2-4ECB307F783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5959" y="432000"/>
            <a:ext cx="2522557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9782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3EAEFA-9899-239A-C3C1-C374167E1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592263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CCF4CFA-B81C-0C04-7C11-99B960916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D0764EB6-5534-7F13-7AA9-CBD47F3DD4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429000"/>
            <a:ext cx="3932237" cy="2439988"/>
          </a:xfrm>
        </p:spPr>
        <p:txBody>
          <a:bodyPr/>
          <a:lstStyle>
            <a:lvl1pPr marL="0" indent="0">
              <a:buNone/>
              <a:defRPr sz="1600">
                <a:solidFill>
                  <a:srgbClr val="EE7BAB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755BCD4-0F4E-1C74-B8F5-E651CD1E7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5F49084-F845-87C5-4331-48FAA6B6E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0A873E2-8E29-8E96-266B-D807C2B61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F2A675C9-43FE-93BD-2D89-E2EB7296622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5959" y="432000"/>
            <a:ext cx="2522557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6321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B189BD-50ED-B84F-985C-66FF92FB9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592263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7ED978DC-079B-36ED-A8B4-484393BD12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rgbClr val="00353B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4B0DD6F-A110-B1F8-003C-C4A3B81F9E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429000"/>
            <a:ext cx="3932237" cy="2439988"/>
          </a:xfrm>
        </p:spPr>
        <p:txBody>
          <a:bodyPr/>
          <a:lstStyle>
            <a:lvl1pPr marL="0" indent="0">
              <a:buNone/>
              <a:defRPr sz="1600">
                <a:solidFill>
                  <a:srgbClr val="EE7BAB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B67B7D8-7433-632D-002E-B016D1C8F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B926058-EE75-1529-6B9B-25CB0158D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CF99F7B-C619-BD1C-7B19-3FFCD135C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0F968FBE-5A84-76A2-C4FC-849D270AE68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5959" y="432000"/>
            <a:ext cx="2522557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3431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0E3B90-0377-491C-DED0-D219C26169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92263"/>
            <a:ext cx="9144000" cy="19177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B37F1B9-42DC-13A8-ADEF-81E7D3E1F4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077962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rgbClr val="F8C9D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B3B1460-853D-1DB1-B814-6075964D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9AA80FA-DD69-4962-ABCD-DA8D19981C66}" type="datetimeFigureOut">
              <a:rPr lang="cs-CZ" smtClean="0"/>
              <a:pPr/>
              <a:t>02.10.2025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4A99E9B-CB00-F336-521C-F81653374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5FAAC30-5A26-9038-3911-F61039EE4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005D1D44-9D69-4B17-8789-7591AF8F4B49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4BD245FA-A673-E847-74E0-C99D48511F85}"/>
              </a:ext>
            </a:extLst>
          </p:cNvPr>
          <p:cNvSpPr txBox="1"/>
          <p:nvPr userDrawn="1"/>
        </p:nvSpPr>
        <p:spPr>
          <a:xfrm>
            <a:off x="9720000" y="4680000"/>
            <a:ext cx="21240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dirty="0">
                <a:solidFill>
                  <a:srgbClr val="D1EAEB"/>
                </a:solidFill>
              </a:rPr>
              <a:t>www.rajecjestrebi.cz</a:t>
            </a:r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B5ED76AF-705B-7CBF-51F3-3A075D92F95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5959" y="432000"/>
            <a:ext cx="2522557" cy="75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981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CAE32A-5F19-DB8C-8686-408AEE7AA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2263"/>
            <a:ext cx="10515600" cy="132556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0B12914-D133-B6E1-7704-7E94839D8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95625"/>
            <a:ext cx="10515600" cy="308133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AD3B92D-5C6A-F57E-0642-CDA64523B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BCE9F2B-ABE4-68BF-802F-249DE4A55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CBE7E0C-8634-6CBE-5D9C-4BEFB72FF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DEF26FB8-E5A8-F86C-557F-567184C45D5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2000" y="432000"/>
            <a:ext cx="2530475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7837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áverečný snímek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0E3B90-0377-491C-DED0-D219C26169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592263"/>
            <a:ext cx="9144000" cy="1917700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rgbClr val="FFFFFF"/>
                </a:solidFill>
              </a:defRPr>
            </a:lvl1pPr>
          </a:lstStyle>
          <a:p>
            <a:r>
              <a:rPr lang="cs-CZ" dirty="0"/>
              <a:t>Poděkování za pozornost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B37F1B9-42DC-13A8-ADEF-81E7D3E1F4A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077962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rgbClr val="D1EAE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Jméno autora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B3B1460-853D-1DB1-B814-6075964D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9AA80FA-DD69-4962-ABCD-DA8D19981C66}" type="datetimeFigureOut">
              <a:rPr lang="cs-CZ" smtClean="0"/>
              <a:pPr/>
              <a:t>02.10.2025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4A99E9B-CB00-F336-521C-F81653374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5FAAC30-5A26-9038-3911-F61039EE4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005D1D44-9D69-4B17-8789-7591AF8F4B49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B5ED76AF-705B-7CBF-51F3-3A075D92F95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35959" y="432000"/>
            <a:ext cx="2522557" cy="75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0128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CAE32A-5F19-DB8C-8686-408AEE7AA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2263"/>
            <a:ext cx="10515600" cy="132556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0B12914-D133-B6E1-7704-7E94839D8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95625"/>
            <a:ext cx="10515600" cy="3081337"/>
          </a:xfr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AD3B92D-5C6A-F57E-0642-CDA64523B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BCE9F2B-ABE4-68BF-802F-249DE4A55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CBE7E0C-8634-6CBE-5D9C-4BEFB72FF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0ABCAA3A-4B15-F2E4-1EC3-3F93435186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35959" y="432000"/>
            <a:ext cx="2522557" cy="75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2740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5022A9-35CC-3935-6F6F-404BDD0C0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03376"/>
            <a:ext cx="10515600" cy="271938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C7152B-F085-98C4-DDDA-CCFD90E6C2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EE7BAB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95C010B-0B91-F792-3650-88781E060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31BB7E3-7C07-CD95-7D62-FC02CE7BF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07874EA-003D-8DCB-546B-234D5DEBB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3BE9302D-9EF6-C67B-22D3-8E9A3BE199A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35959" y="432000"/>
            <a:ext cx="2522557" cy="75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5406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B6987E-C341-A760-ADCE-1EFE323A1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2263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D865386-4018-3A91-0371-67C46FD86A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3097213"/>
            <a:ext cx="5181600" cy="307975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5DC3EBE-BC70-FA27-6519-B030AC647E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3097211"/>
            <a:ext cx="5181600" cy="3079751"/>
          </a:xfr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C3AF4E3-6B0A-B8AC-27E4-B3DD7A14F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93F0600-C589-8DEC-D11A-BF22CC3E7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205C5AE-6A01-1E8B-E95C-B62234778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1CEDF992-27D3-81BD-5C17-1A14C4F8260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35959" y="432000"/>
            <a:ext cx="2522557" cy="75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4319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F6533F-8FA7-FF1B-4EA5-1CD54607B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1592264"/>
            <a:ext cx="10517188" cy="1079498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B27E703-D8AA-BF15-B073-003FD299F7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2838449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EE7BA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9844AC3-A271-1447-4490-A762D813AF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829049"/>
            <a:ext cx="5157787" cy="236061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4B6838A9-1029-91AB-3C59-0571196B99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833687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EE7BA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5D0C588B-9592-77B7-0245-C40381F23D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829049"/>
            <a:ext cx="5183188" cy="236061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AD83EAC8-3851-007D-E520-C1089CBB2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8C241FC9-BFAB-82A4-B9F9-73D2FA956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70D528C-5B02-38B8-6E17-9E62B1F15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11" name="Grafický objekt 10">
            <a:extLst>
              <a:ext uri="{FF2B5EF4-FFF2-40B4-BE49-F238E27FC236}">
                <a16:creationId xmlns:a16="http://schemas.microsoft.com/office/drawing/2014/main" id="{E50D0648-9899-AC8D-BB74-E210A3C4C6C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35959" y="432000"/>
            <a:ext cx="2522557" cy="75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9809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2B9033-EE5C-6DAB-83E2-7AD5E72B7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2263"/>
            <a:ext cx="10515600" cy="1080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CD03B125-864F-7D3A-CADF-C72408A3D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266D2D4-F142-81F2-FC3C-B1396E980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FF7F481-BC67-DE38-AC77-EEB13BA80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84BCCEC3-5DBC-4042-9AF4-DADB30657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35959" y="432000"/>
            <a:ext cx="2522557" cy="75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9702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C160B9EC-84F0-CE31-6950-C1FFEB4FD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F9F5DE2E-BA17-0A5E-3469-096B4F2B0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C942C7-2D6A-4890-C45E-217F23994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5525EA11-C536-18D4-B6F9-C9EC2B25AA0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35959" y="432000"/>
            <a:ext cx="2522557" cy="75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651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3EAEFA-9899-239A-C3C1-C374167E1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592263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CCF4CFA-B81C-0C04-7C11-99B960916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D0764EB6-5534-7F13-7AA9-CBD47F3DD4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429000"/>
            <a:ext cx="3932237" cy="2439988"/>
          </a:xfrm>
        </p:spPr>
        <p:txBody>
          <a:bodyPr/>
          <a:lstStyle>
            <a:lvl1pPr marL="0" indent="0">
              <a:buNone/>
              <a:defRPr sz="1600">
                <a:solidFill>
                  <a:srgbClr val="EE7BAB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755BCD4-0F4E-1C74-B8F5-E651CD1E7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5F49084-F845-87C5-4331-48FAA6B6E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0A873E2-8E29-8E96-266B-D807C2B61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2EE08C28-29BB-410E-14D3-2442B7D879B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35959" y="432000"/>
            <a:ext cx="2522557" cy="75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050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B189BD-50ED-B84F-985C-66FF92FB9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592263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7ED978DC-079B-36ED-A8B4-484393BD12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rgbClr val="FFFFFF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4B0DD6F-A110-B1F8-003C-C4A3B81F9E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429000"/>
            <a:ext cx="3932237" cy="2439988"/>
          </a:xfrm>
        </p:spPr>
        <p:txBody>
          <a:bodyPr/>
          <a:lstStyle>
            <a:lvl1pPr marL="0" indent="0">
              <a:buNone/>
              <a:defRPr sz="1600">
                <a:solidFill>
                  <a:srgbClr val="EE7BAB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B67B7D8-7433-632D-002E-B016D1C8F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B926058-EE75-1529-6B9B-25CB0158D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CF99F7B-C619-BD1C-7B19-3FFCD135C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06B46024-CFC9-B1F0-7CA0-8A3A5C4FAF5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35959" y="432000"/>
            <a:ext cx="2522557" cy="75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26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5022A9-35CC-3935-6F6F-404BDD0C0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03376"/>
            <a:ext cx="10515600" cy="271938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C7152B-F085-98C4-DDDA-CCFD90E6C2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EE7BAB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95C010B-0B91-F792-3650-88781E060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31BB7E3-7C07-CD95-7D62-FC02CE7BF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07874EA-003D-8DCB-546B-234D5DEBB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2E86873-D9E2-0F60-F9D4-AFB6E4D063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2000" y="432000"/>
            <a:ext cx="2530475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25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B6987E-C341-A760-ADCE-1EFE323A1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2263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D865386-4018-3A91-0371-67C46FD86A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3097213"/>
            <a:ext cx="5181600" cy="307975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5DC3EBE-BC70-FA27-6519-B030AC647E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3097211"/>
            <a:ext cx="5181600" cy="307975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C3AF4E3-6B0A-B8AC-27E4-B3DD7A14F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93F0600-C589-8DEC-D11A-BF22CC3E7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205C5AE-6A01-1E8B-E95C-B62234778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8237BDE-D438-8DC8-25AA-C60A496662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2000" y="432000"/>
            <a:ext cx="2530475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58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F6533F-8FA7-FF1B-4EA5-1CD54607B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1592264"/>
            <a:ext cx="10517188" cy="1079498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B27E703-D8AA-BF15-B073-003FD299F7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2838449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EE7BA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9844AC3-A271-1447-4490-A762D813AF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829049"/>
            <a:ext cx="5157787" cy="236061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4B6838A9-1029-91AB-3C59-0571196B99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833687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EE7BA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5D0C588B-9592-77B7-0245-C40381F23D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829049"/>
            <a:ext cx="5183188" cy="236061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AD83EAC8-3851-007D-E520-C1089CBB2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8C241FC9-BFAB-82A4-B9F9-73D2FA956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70D528C-5B02-38B8-6E17-9E62B1F15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59C3E9C7-91BF-5F66-3965-28E445DA6B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2000" y="432000"/>
            <a:ext cx="2530475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560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2B9033-EE5C-6DAB-83E2-7AD5E72B7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2263"/>
            <a:ext cx="10515600" cy="1080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CD03B125-864F-7D3A-CADF-C72408A3D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266D2D4-F142-81F2-FC3C-B1396E980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FF7F481-BC67-DE38-AC77-EEB13BA80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A446F094-4197-2B99-B340-B61662ED9F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2000" y="432000"/>
            <a:ext cx="2530475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035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C160B9EC-84F0-CE31-6950-C1FFEB4FD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F9F5DE2E-BA17-0A5E-3469-096B4F2B0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C942C7-2D6A-4890-C45E-217F23994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96A3C7D8-C99D-EAFF-D23E-61809B0CE09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2000" y="432000"/>
            <a:ext cx="2530475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850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3EAEFA-9899-239A-C3C1-C374167E1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592263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CCF4CFA-B81C-0C04-7C11-99B960916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D0764EB6-5534-7F13-7AA9-CBD47F3DD4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429000"/>
            <a:ext cx="3932237" cy="2439988"/>
          </a:xfrm>
        </p:spPr>
        <p:txBody>
          <a:bodyPr/>
          <a:lstStyle>
            <a:lvl1pPr marL="0" indent="0">
              <a:buNone/>
              <a:defRPr sz="1600">
                <a:solidFill>
                  <a:srgbClr val="EE7BAB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755BCD4-0F4E-1C74-B8F5-E651CD1E7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5F49084-F845-87C5-4331-48FAA6B6E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0A873E2-8E29-8E96-266B-D807C2B61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A80A4158-878E-88CB-3B4B-7FCDB92E9C1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2000" y="432000"/>
            <a:ext cx="2530475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2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B189BD-50ED-B84F-985C-66FF92FB9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592263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7ED978DC-079B-36ED-A8B4-484393BD12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rgbClr val="00353B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4B0DD6F-A110-B1F8-003C-C4A3B81F9E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429000"/>
            <a:ext cx="3932237" cy="2439988"/>
          </a:xfrm>
        </p:spPr>
        <p:txBody>
          <a:bodyPr/>
          <a:lstStyle>
            <a:lvl1pPr marL="0" indent="0">
              <a:buNone/>
              <a:defRPr sz="1600">
                <a:solidFill>
                  <a:srgbClr val="EE7BAB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B67B7D8-7433-632D-002E-B016D1C8F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0FA-DD69-4962-ABCD-DA8D19981C66}" type="datetimeFigureOut">
              <a:rPr lang="cs-CZ" smtClean="0"/>
              <a:t>02.10.2025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B926058-EE75-1529-6B9B-25CB0158D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CF99F7B-C619-BD1C-7B19-3FFCD135C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D1D44-9D69-4B17-8789-7591AF8F4B49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106D0737-5CB6-ADDF-94BE-3FA24EBD34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2000" y="432000"/>
            <a:ext cx="2530475" cy="75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906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0.sv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E69C622A-59D1-4971-7B9A-C2C4C3196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8D0A5EC-041C-F2E7-3DF7-992ECE3C31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EAF6B2F-89F5-B9AE-37B5-CB65FF5BB0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E69"/>
                </a:solidFill>
              </a:defRPr>
            </a:lvl1pPr>
          </a:lstStyle>
          <a:p>
            <a:fld id="{19AA80FA-DD69-4962-ABCD-DA8D19981C66}" type="datetimeFigureOut">
              <a:rPr lang="cs-CZ" smtClean="0"/>
              <a:pPr/>
              <a:t>02.10.2025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F2DCA26-E7B2-EB66-AA6A-6FA6A9668C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E69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D159F5B-A9E3-277F-03BE-01DECC76CC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E69"/>
                </a:solidFill>
              </a:defRPr>
            </a:lvl1pPr>
          </a:lstStyle>
          <a:p>
            <a:fld id="{005D1D44-9D69-4B17-8789-7591AF8F4B49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3537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rgbClr val="005E69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EE7BAB"/>
        </a:buClr>
        <a:buFont typeface="Arial" panose="020B0604020202020204" pitchFamily="34" charset="0"/>
        <a:buChar char="•"/>
        <a:defRPr sz="2800" kern="1200">
          <a:solidFill>
            <a:srgbClr val="00353B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EE7BAB"/>
        </a:buClr>
        <a:buFont typeface="Arial" panose="020B0604020202020204" pitchFamily="34" charset="0"/>
        <a:buChar char="•"/>
        <a:defRPr sz="2400" kern="1200">
          <a:solidFill>
            <a:srgbClr val="00353B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EE7BAB"/>
        </a:buClr>
        <a:buFont typeface="Arial" panose="020B0604020202020204" pitchFamily="34" charset="0"/>
        <a:buChar char="•"/>
        <a:defRPr sz="2000" kern="1200">
          <a:solidFill>
            <a:srgbClr val="00353B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EE7BAB"/>
        </a:buClr>
        <a:buFont typeface="Arial" panose="020B0604020202020204" pitchFamily="34" charset="0"/>
        <a:buChar char="•"/>
        <a:defRPr sz="1800" kern="1200">
          <a:solidFill>
            <a:srgbClr val="00353B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EE7BAB"/>
        </a:buClr>
        <a:buFont typeface="Arial" panose="020B0604020202020204" pitchFamily="34" charset="0"/>
        <a:buChar char="•"/>
        <a:defRPr sz="1800" kern="1200">
          <a:solidFill>
            <a:srgbClr val="00353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E69C622A-59D1-4971-7B9A-C2C4C3196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8D0A5EC-041C-F2E7-3DF7-992ECE3C31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EAF6B2F-89F5-B9AE-37B5-CB65FF5BB0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53B"/>
                </a:solidFill>
              </a:defRPr>
            </a:lvl1pPr>
          </a:lstStyle>
          <a:p>
            <a:fld id="{19AA80FA-DD69-4962-ABCD-DA8D19981C66}" type="datetimeFigureOut">
              <a:rPr lang="cs-CZ" smtClean="0"/>
              <a:pPr/>
              <a:t>02.10.2025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F2DCA26-E7B2-EB66-AA6A-6FA6A9668C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53B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D159F5B-A9E3-277F-03BE-01DECC76CC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53B"/>
                </a:solidFill>
              </a:defRPr>
            </a:lvl1pPr>
          </a:lstStyle>
          <a:p>
            <a:fld id="{005D1D44-9D69-4B17-8789-7591AF8F4B49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3928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rgbClr val="005E69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EE7BAB"/>
        </a:buClr>
        <a:buFont typeface="Arial" panose="020B0604020202020204" pitchFamily="34" charset="0"/>
        <a:buChar char="•"/>
        <a:defRPr sz="2800" kern="1200">
          <a:solidFill>
            <a:srgbClr val="00353B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EE7BAB"/>
        </a:buClr>
        <a:buFont typeface="Arial" panose="020B0604020202020204" pitchFamily="34" charset="0"/>
        <a:buChar char="•"/>
        <a:defRPr sz="2400" kern="1200">
          <a:solidFill>
            <a:srgbClr val="00353B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EE7BAB"/>
        </a:buClr>
        <a:buFont typeface="Arial" panose="020B0604020202020204" pitchFamily="34" charset="0"/>
        <a:buChar char="•"/>
        <a:defRPr sz="2000" kern="1200">
          <a:solidFill>
            <a:srgbClr val="00353B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EE7BAB"/>
        </a:buClr>
        <a:buFont typeface="Arial" panose="020B0604020202020204" pitchFamily="34" charset="0"/>
        <a:buChar char="•"/>
        <a:defRPr sz="1800" kern="1200">
          <a:solidFill>
            <a:srgbClr val="00353B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EE7BAB"/>
        </a:buClr>
        <a:buFont typeface="Arial" panose="020B0604020202020204" pitchFamily="34" charset="0"/>
        <a:buChar char="•"/>
        <a:defRPr sz="1800" kern="1200">
          <a:solidFill>
            <a:srgbClr val="00353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E69C622A-59D1-4971-7B9A-C2C4C3196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8D0A5EC-041C-F2E7-3DF7-992ECE3C31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EAF6B2F-89F5-B9AE-37B5-CB65FF5BB0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D1EAEB"/>
                </a:solidFill>
              </a:defRPr>
            </a:lvl1pPr>
          </a:lstStyle>
          <a:p>
            <a:fld id="{19AA80FA-DD69-4962-ABCD-DA8D19981C66}" type="datetimeFigureOut">
              <a:rPr lang="cs-CZ" smtClean="0"/>
              <a:pPr/>
              <a:t>02.10.2025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F2DCA26-E7B2-EB66-AA6A-6FA6A9668C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D1EAEB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D159F5B-A9E3-277F-03BE-01DECC76CC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D1EAEB"/>
                </a:solidFill>
              </a:defRPr>
            </a:lvl1pPr>
          </a:lstStyle>
          <a:p>
            <a:fld id="{005D1D44-9D69-4B17-8789-7591AF8F4B49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5023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8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rgbClr val="D1EAEB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57BFC7"/>
        </a:buClr>
        <a:buFont typeface="Arial" panose="020B0604020202020204" pitchFamily="34" charset="0"/>
        <a:buChar char="•"/>
        <a:defRPr sz="2800" kern="1200">
          <a:solidFill>
            <a:srgbClr val="FFFFFF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57BFC7"/>
        </a:buClr>
        <a:buFont typeface="Arial" panose="020B0604020202020204" pitchFamily="34" charset="0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57BFC7"/>
        </a:buClr>
        <a:buFont typeface="Arial" panose="020B0604020202020204" pitchFamily="34" charset="0"/>
        <a:buChar char="•"/>
        <a:defRPr sz="2000" kern="1200">
          <a:solidFill>
            <a:srgbClr val="FFFFFF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57BFC7"/>
        </a:buClr>
        <a:buFont typeface="Arial" panose="020B0604020202020204" pitchFamily="34" charset="0"/>
        <a:buChar char="•"/>
        <a:defRPr sz="1800" kern="1200">
          <a:solidFill>
            <a:srgbClr val="FFFFFF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57BFC7"/>
        </a:buClr>
        <a:buFont typeface="Arial" panose="020B0604020202020204" pitchFamily="34" charset="0"/>
        <a:buChar char="•"/>
        <a:defRPr sz="18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rajecjestrebi.cz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713CAC7B-8553-FDB1-7C05-A12991D03A0B}"/>
              </a:ext>
            </a:extLst>
          </p:cNvPr>
          <p:cNvSpPr txBox="1">
            <a:spLocks/>
          </p:cNvSpPr>
          <p:nvPr/>
        </p:nvSpPr>
        <p:spPr>
          <a:xfrm>
            <a:off x="982784" y="1700012"/>
            <a:ext cx="10226431" cy="1917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2800" dirty="0">
              <a:solidFill>
                <a:srgbClr val="005E69"/>
              </a:solidFill>
              <a:latin typeface="Red Hat Mono" panose="02010309040201060303" pitchFamily="49" charset="0"/>
              <a:ea typeface="Red Hat Mono" panose="02010309040201060303" pitchFamily="49" charset="0"/>
              <a:cs typeface="Red Hat Mono" panose="02010309040201060303" pitchFamily="49" charset="0"/>
            </a:endParaRPr>
          </a:p>
          <a:p>
            <a:r>
              <a:rPr lang="cs-CZ" sz="2800" dirty="0">
                <a:solidFill>
                  <a:srgbClr val="EE7BAB"/>
                </a:solidFill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I MALÝ MĚSTSKÝ ÚŘAD POTŘEBUJE </a:t>
            </a:r>
          </a:p>
          <a:p>
            <a:r>
              <a:rPr lang="cs-CZ" sz="2800" dirty="0">
                <a:solidFill>
                  <a:srgbClr val="EE7BAB"/>
                </a:solidFill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BEZPEČNÝ A UCELENÝ IS</a:t>
            </a:r>
          </a:p>
          <a:p>
            <a:endParaRPr lang="cs-CZ" sz="2800" dirty="0">
              <a:solidFill>
                <a:srgbClr val="005E69"/>
              </a:solidFill>
              <a:latin typeface="Red Hat Mono" panose="02010309040201060303" pitchFamily="49" charset="0"/>
              <a:ea typeface="Red Hat Mono" panose="02010309040201060303" pitchFamily="49" charset="0"/>
              <a:cs typeface="Red Hat Mono" panose="02010309040201060303" pitchFamily="49" charset="0"/>
            </a:endParaRPr>
          </a:p>
        </p:txBody>
      </p:sp>
      <p:sp>
        <p:nvSpPr>
          <p:cNvPr id="10" name="TextovéPole 8">
            <a:extLst>
              <a:ext uri="{FF2B5EF4-FFF2-40B4-BE49-F238E27FC236}">
                <a16:creationId xmlns:a16="http://schemas.microsoft.com/office/drawing/2014/main" id="{105010B9-20F5-E0E8-826A-A61B2EEAC4ED}"/>
              </a:ext>
            </a:extLst>
          </p:cNvPr>
          <p:cNvSpPr txBox="1"/>
          <p:nvPr/>
        </p:nvSpPr>
        <p:spPr>
          <a:xfrm>
            <a:off x="1524000" y="4539801"/>
            <a:ext cx="552426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600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Pro: Zasedání pracovní skupiny pro architekturu a řízení ICT</a:t>
            </a:r>
          </a:p>
          <a:p>
            <a:r>
              <a:rPr lang="cs-CZ" sz="1600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Autor: Mgr. Pavla Kotlánová, LL.M., tajemnice úřadu</a:t>
            </a:r>
          </a:p>
          <a:p>
            <a:r>
              <a:rPr lang="cs-CZ" sz="1600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Datum: 29.09.2025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85911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D2DDED-B4BB-A2D7-85F8-C48B4777DF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863A206D-E031-EAA0-C42A-F8A8241FCBAF}"/>
              </a:ext>
            </a:extLst>
          </p:cNvPr>
          <p:cNvSpPr txBox="1"/>
          <p:nvPr/>
        </p:nvSpPr>
        <p:spPr>
          <a:xfrm>
            <a:off x="1469292" y="2555294"/>
            <a:ext cx="9253416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Moduly AIS jsme vybíraly tak, aby nám zjednodušovaly práci. </a:t>
            </a:r>
          </a:p>
          <a:p>
            <a:pPr marL="0" indent="0" algn="just">
              <a:buNone/>
            </a:pP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Chybí nám zastupitelnost díky malému počtu zaměstnanců, proto také digitalizujeme vnitřní procesy tam, kde to má smysl, abychom uvolnili ruce na práci, která potřebuje lidský zásah.</a:t>
            </a:r>
          </a:p>
          <a:p>
            <a:pPr marL="0" indent="0" algn="just">
              <a:buNone/>
            </a:pPr>
            <a:endParaRPr lang="cs-CZ" b="1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algn="just"/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Na implementaci IS pro malé úřady je nejdůležitější si umět vybrat a určit, co z nepřeberné škály produktů, které dnes na trhu jsou, má opravdu smysl a skutečně reálně povede k zefektivnění práce úřadu jako celku a v konečném důsledku více zpřístupní úřad občanům a poskytne jim bez větší námahy informace, které chtějí a potřebují. </a:t>
            </a:r>
          </a:p>
          <a:p>
            <a:pPr algn="just"/>
            <a:endParaRPr lang="cs-CZ" b="1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marL="0" indent="0" algn="just">
              <a:buNone/>
            </a:pPr>
            <a:endParaRPr lang="cs-CZ" sz="1400" b="1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4D9CFB7B-957F-4F16-D134-D3206E36E427}"/>
              </a:ext>
            </a:extLst>
          </p:cNvPr>
          <p:cNvSpPr txBox="1">
            <a:spLocks/>
          </p:cNvSpPr>
          <p:nvPr/>
        </p:nvSpPr>
        <p:spPr>
          <a:xfrm>
            <a:off x="1391139" y="1224940"/>
            <a:ext cx="9144000" cy="713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rgbClr val="005E6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Budování IS na malém MěÚ</a:t>
            </a:r>
          </a:p>
        </p:txBody>
      </p:sp>
    </p:spTree>
    <p:extLst>
      <p:ext uri="{BB962C8B-B14F-4D97-AF65-F5344CB8AC3E}">
        <p14:creationId xmlns:p14="http://schemas.microsoft.com/office/powerpoint/2010/main" val="1977820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3DBB70-556A-4A4C-AAA7-7F1EFDBED4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0A5A5A02-41CF-B417-BE19-0AFCF9BE367C}"/>
              </a:ext>
            </a:extLst>
          </p:cNvPr>
          <p:cNvSpPr txBox="1"/>
          <p:nvPr/>
        </p:nvSpPr>
        <p:spPr>
          <a:xfrm>
            <a:off x="1374361" y="1694934"/>
            <a:ext cx="9253416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cs-CZ" dirty="0"/>
          </a:p>
          <a:p>
            <a:pPr algn="just"/>
            <a:r>
              <a:rPr lang="cs-CZ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Z realizovaných projektů jsme nejvíce pyšní na to, že všechna nasazená řešení jak se říká „k něčemu jsou“ (tj. vybírali jsme je i na základě odezvy občanů), všechny využíváme a zefektivňují naši práci.</a:t>
            </a:r>
          </a:p>
          <a:p>
            <a:pPr algn="just"/>
            <a:endParaRPr lang="cs-CZ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algn="just"/>
            <a:r>
              <a:rPr lang="cs-CZ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Pro občana jsme k dispozici díky řešením 24/7, o svátcích, o víkendech. </a:t>
            </a:r>
          </a:p>
          <a:p>
            <a:pPr algn="just"/>
            <a:r>
              <a:rPr lang="cs-CZ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Obsluhu některých sw zvládáme i z mobilů.</a:t>
            </a:r>
          </a:p>
          <a:p>
            <a:pPr algn="just"/>
            <a:r>
              <a:rPr lang="cs-CZ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Klíčové služby, které takto nabízíme jsou:</a:t>
            </a:r>
          </a:p>
          <a:p>
            <a:pPr algn="just"/>
            <a:endParaRPr lang="cs-CZ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Elektronická úřední deska – web + na zdi radnice – vazba na spisovou službu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Rozklikávací rozpočet, Investiční mapa města – vazba na modul Rozpočet v AIS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Portál občana, vč. formulářových řešení – vazba na spisovou službu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Hlášení městským rozhlasem kdykoliv, odkudkoliv, i předtočení hlášení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Rozeslání e-mailů, SMS registrovaným uživatelům Mobilního rozhlasu kdykoliv, odkudkoliv</a:t>
            </a:r>
          </a:p>
          <a:p>
            <a:pPr algn="just"/>
            <a:endParaRPr lang="cs-CZ" dirty="0">
              <a:solidFill>
                <a:srgbClr val="00353B"/>
              </a:solidFill>
            </a:endParaRPr>
          </a:p>
          <a:p>
            <a:pPr marL="0" indent="0" algn="just">
              <a:buNone/>
            </a:pPr>
            <a:endParaRPr lang="cs-CZ" b="1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858907E3-ADA9-F323-CC3E-81A657C9A7EF}"/>
              </a:ext>
            </a:extLst>
          </p:cNvPr>
          <p:cNvSpPr txBox="1">
            <a:spLocks/>
          </p:cNvSpPr>
          <p:nvPr/>
        </p:nvSpPr>
        <p:spPr>
          <a:xfrm>
            <a:off x="1374361" y="981659"/>
            <a:ext cx="9144000" cy="713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rgbClr val="005E6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Jak digitalizace pomohla</a:t>
            </a:r>
          </a:p>
        </p:txBody>
      </p:sp>
    </p:spTree>
    <p:extLst>
      <p:ext uri="{BB962C8B-B14F-4D97-AF65-F5344CB8AC3E}">
        <p14:creationId xmlns:p14="http://schemas.microsoft.com/office/powerpoint/2010/main" val="2088963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AA18F4-58FD-8440-D3A5-B12A04039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77619E67-90BF-F77E-4C5F-1EA28F109481}"/>
              </a:ext>
            </a:extLst>
          </p:cNvPr>
          <p:cNvSpPr txBox="1"/>
          <p:nvPr/>
        </p:nvSpPr>
        <p:spPr>
          <a:xfrm>
            <a:off x="1438027" y="2116151"/>
            <a:ext cx="925341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Aby moderní technologie mohly občanovi sloužit, musí vědět, že jsou k dispozici a může je využít, když potřebuje.</a:t>
            </a:r>
          </a:p>
          <a:p>
            <a:pPr marL="0" indent="0" algn="just">
              <a:buNone/>
            </a:pPr>
            <a:endParaRPr lang="cs-CZ" b="1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algn="just"/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Občany o řešeních, která jsme pro ně v rámci projektů připravili a o nových možnostech, které jim přinášíme, pravidelně informujeme ve Zpravodaji města Rájec-Jestřebí, na webových stránkách, na sociálních sítích, v rozhlase.</a:t>
            </a:r>
          </a:p>
          <a:p>
            <a:pPr algn="just"/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A TO OPAKOVANĚ…</a:t>
            </a:r>
          </a:p>
          <a:p>
            <a:pPr algn="just"/>
            <a:endParaRPr lang="cs-CZ" b="1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algn="just"/>
            <a:r>
              <a:rPr lang="cs-CZ" b="1" dirty="0">
                <a:solidFill>
                  <a:srgbClr val="EE7BA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Příklad:</a:t>
            </a: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 Na propagaci a ovládání Portálu občana jsme publikovali seriál na pokračování. Dle statistik začaly počty přihlášených uživatelů růst až po druhém opakovacím kole této propagace.</a:t>
            </a:r>
          </a:p>
          <a:p>
            <a:pPr algn="just"/>
            <a:endParaRPr lang="cs-CZ" b="1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algn="just"/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Jsme malé město a spoustu věcí si umíme říct na ulici, ale bez opakované propagace to nejde.</a:t>
            </a:r>
          </a:p>
          <a:p>
            <a:pPr marL="0" indent="0" algn="just">
              <a:buNone/>
            </a:pPr>
            <a:endParaRPr lang="cs-CZ" b="1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0AA91AC9-34C1-4316-DC27-C90D30A463D8}"/>
              </a:ext>
            </a:extLst>
          </p:cNvPr>
          <p:cNvSpPr txBox="1">
            <a:spLocks/>
          </p:cNvSpPr>
          <p:nvPr/>
        </p:nvSpPr>
        <p:spPr>
          <a:xfrm>
            <a:off x="1391139" y="1224940"/>
            <a:ext cx="9144000" cy="713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rgbClr val="005E6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Důležitý je</a:t>
            </a:r>
            <a:r>
              <a:rPr lang="cs-CZ" dirty="0">
                <a:solidFill>
                  <a:srgbClr val="FF0000"/>
                </a:solidFill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 </a:t>
            </a:r>
            <a:r>
              <a:rPr lang="cs-CZ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marketing</a:t>
            </a:r>
          </a:p>
        </p:txBody>
      </p:sp>
    </p:spTree>
    <p:extLst>
      <p:ext uri="{BB962C8B-B14F-4D97-AF65-F5344CB8AC3E}">
        <p14:creationId xmlns:p14="http://schemas.microsoft.com/office/powerpoint/2010/main" val="635095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ECAC2A1C-BA0D-5055-B475-E590F9AFB6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4576" y="1044382"/>
            <a:ext cx="7807644" cy="4958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531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0C44B4F0-D146-203E-119D-F21AA126E89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905" y="1240723"/>
            <a:ext cx="8858250" cy="53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215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C54399-615A-3B6A-AF10-AD7F9BC5E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F7874B1A-131C-8385-693E-F9DFF558086F}"/>
              </a:ext>
            </a:extLst>
          </p:cNvPr>
          <p:cNvSpPr txBox="1"/>
          <p:nvPr/>
        </p:nvSpPr>
        <p:spPr>
          <a:xfrm>
            <a:off x="1469292" y="1856092"/>
            <a:ext cx="9253416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cs-CZ" b="1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Propojení klíčových obslužných (nepedagogických) úseků s příspěvkovou organizací – ZŠ a MŠ Rájec-Jestřebí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První krok na cestě je plán cesty – informační koncepce. U ní zvažujeme dobrovolnou atestaci (jako jedničková obec nemusíme) jako kontrolu.</a:t>
            </a:r>
          </a:p>
          <a:p>
            <a:pPr algn="just"/>
            <a:endParaRPr lang="cs-CZ" b="1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algn="just"/>
            <a:r>
              <a:rPr lang="cs-CZ" b="1" dirty="0" err="1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Tématické</a:t>
            </a: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 okruhy: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Společné služby ICT – sdílení (dokumenty, kybernetická bezpečnost, ekonomické a mzdové agendy, portál občana)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Umělá inteligence.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Ekonomická udržitelnost – můžeme digitalizovat jen do hranice, co si můžeme dovolit s rezervou unést.</a:t>
            </a:r>
          </a:p>
          <a:p>
            <a:pPr marL="0" indent="0" algn="just">
              <a:buNone/>
            </a:pPr>
            <a:endParaRPr lang="cs-CZ" b="1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DA65818E-56BA-AED1-99BC-7BC253BA814A}"/>
              </a:ext>
            </a:extLst>
          </p:cNvPr>
          <p:cNvSpPr txBox="1">
            <a:spLocks/>
          </p:cNvSpPr>
          <p:nvPr/>
        </p:nvSpPr>
        <p:spPr>
          <a:xfrm>
            <a:off x="1391139" y="1224940"/>
            <a:ext cx="9144000" cy="713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rgbClr val="005E6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Budoucnost?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53659D6-8E66-2C4B-DA91-518F83961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8688" y="5084248"/>
            <a:ext cx="2234624" cy="160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462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64FC32-DDC2-8D88-0F23-3B37A95293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6F9F998F-9F6B-A3E9-138C-D40179DEE104}"/>
              </a:ext>
            </a:extLst>
          </p:cNvPr>
          <p:cNvSpPr txBox="1"/>
          <p:nvPr/>
        </p:nvSpPr>
        <p:spPr>
          <a:xfrm>
            <a:off x="1438027" y="2116151"/>
            <a:ext cx="9253416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...aneb „jak úspěšně zrealizovat projekt pro veřejnou správu“</a:t>
            </a:r>
          </a:p>
          <a:p>
            <a:pPr algn="just"/>
            <a:endParaRPr lang="cs-CZ" sz="1400" b="1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algn="just"/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Komunikace </a:t>
            </a:r>
            <a:r>
              <a:rPr lang="cs-CZ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(a to nejen v rámci projektového týmu) jako základ úspěchu realizace </a:t>
            </a:r>
          </a:p>
          <a:p>
            <a:pPr algn="just"/>
            <a:r>
              <a:rPr lang="cs-CZ" sz="1400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Seznámení úředníků s realizovaným řešení a jeho přínosy včetně následného proškolení a podpory pro uživatele.  </a:t>
            </a:r>
          </a:p>
          <a:p>
            <a:pPr algn="just"/>
            <a:endParaRPr lang="cs-CZ" sz="1400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algn="just"/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Časový plán </a:t>
            </a:r>
            <a:r>
              <a:rPr lang="cs-CZ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respektující kapacitní a odborné znalosti pracovníků zadavatele </a:t>
            </a:r>
          </a:p>
          <a:p>
            <a:pPr algn="just"/>
            <a:r>
              <a:rPr lang="cs-CZ" sz="1400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Vnímat, že realizace projektu je práce "navíc"  k mnoha pracovním povinnostem zadavatele. Plán musí zohledňovat tyto zvýšené časové nároky</a:t>
            </a:r>
          </a:p>
          <a:p>
            <a:pPr algn="just"/>
            <a:endParaRPr lang="cs-CZ" sz="1400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algn="just"/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Znalost </a:t>
            </a:r>
            <a:r>
              <a:rPr lang="cs-CZ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a pochopení procesů a agendy zadavatele</a:t>
            </a:r>
          </a:p>
          <a:p>
            <a:pPr algn="just"/>
            <a:r>
              <a:rPr lang="cs-CZ" sz="1400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Je důležité nejen splnit technické požadavky, ale i pochopit specifika veřejného sektoru, od požadavků na bezpečnost až po pochopení procesů úřadu</a:t>
            </a:r>
          </a:p>
          <a:p>
            <a:pPr algn="just"/>
            <a:endParaRPr lang="cs-CZ" sz="1400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algn="just"/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Vysoká úroveň odbornosti </a:t>
            </a:r>
            <a:r>
              <a:rPr lang="cs-CZ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a technických znalosti realizačního týmu</a:t>
            </a:r>
          </a:p>
          <a:p>
            <a:pPr algn="just"/>
            <a:r>
              <a:rPr lang="cs-CZ" sz="1400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Bezpečnost na prvním místě. Důkladná znalost technologií ale také  způsob, jak s ní uživatelé pracují.</a:t>
            </a:r>
          </a:p>
          <a:p>
            <a:pPr algn="just"/>
            <a:endParaRPr lang="cs-CZ" sz="1400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algn="just"/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Udržitelnost </a:t>
            </a:r>
            <a:r>
              <a:rPr lang="cs-CZ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realizovaného řešení</a:t>
            </a:r>
          </a:p>
          <a:p>
            <a:pPr algn="just"/>
            <a:r>
              <a:rPr lang="cs-CZ" sz="1400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Kromě technické realizace i na dlouhodobá podporu a údržba systémů, což zajišťuje stabilitu a bezpečnost aplikovaných řešení.</a:t>
            </a:r>
            <a:endParaRPr lang="cs-CZ" b="1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113FFD19-4AEA-A102-7B58-921CAB4C7D87}"/>
              </a:ext>
            </a:extLst>
          </p:cNvPr>
          <p:cNvSpPr txBox="1">
            <a:spLocks/>
          </p:cNvSpPr>
          <p:nvPr/>
        </p:nvSpPr>
        <p:spPr>
          <a:xfrm>
            <a:off x="1391139" y="1224940"/>
            <a:ext cx="9144000" cy="713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rgbClr val="005E6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Projektový pohled zhotovitele…</a:t>
            </a:r>
          </a:p>
        </p:txBody>
      </p:sp>
    </p:spTree>
    <p:extLst>
      <p:ext uri="{BB962C8B-B14F-4D97-AF65-F5344CB8AC3E}">
        <p14:creationId xmlns:p14="http://schemas.microsoft.com/office/powerpoint/2010/main" val="3786958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EC074-602D-BCB8-8C53-64754C96AF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BD546E4F-D007-49D5-950B-8FEE01902F9E}"/>
              </a:ext>
            </a:extLst>
          </p:cNvPr>
          <p:cNvSpPr txBox="1"/>
          <p:nvPr/>
        </p:nvSpPr>
        <p:spPr>
          <a:xfrm>
            <a:off x="1109784" y="3450074"/>
            <a:ext cx="97614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cs-CZ" sz="2800" dirty="0">
                <a:solidFill>
                  <a:srgbClr val="00353B"/>
                </a:solidFill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 Děkuje za příležitost i Vaši pozornost</a:t>
            </a:r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3D40073A-0611-A134-EFEC-3C2B85EADA3E}"/>
              </a:ext>
            </a:extLst>
          </p:cNvPr>
          <p:cNvSpPr txBox="1">
            <a:spLocks/>
          </p:cNvSpPr>
          <p:nvPr/>
        </p:nvSpPr>
        <p:spPr>
          <a:xfrm>
            <a:off x="894297" y="1802492"/>
            <a:ext cx="10515600" cy="1080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rgbClr val="005E6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6000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RÁJEC-JESTŘEBÍ</a:t>
            </a:r>
            <a:endParaRPr lang="cs-CZ" sz="6000" dirty="0"/>
          </a:p>
        </p:txBody>
      </p:sp>
    </p:spTree>
    <p:extLst>
      <p:ext uri="{BB962C8B-B14F-4D97-AF65-F5344CB8AC3E}">
        <p14:creationId xmlns:p14="http://schemas.microsoft.com/office/powerpoint/2010/main" val="2904505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D6C986-B416-E62A-65B4-AA899FBDD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800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Agenda</a:t>
            </a:r>
            <a:endParaRPr lang="cs-CZ" dirty="0">
              <a:latin typeface="Red Hat Mono" panose="02010309040201060303" pitchFamily="49" charset="0"/>
              <a:ea typeface="Red Hat Mono" panose="02010309040201060303" pitchFamily="49" charset="0"/>
              <a:cs typeface="Red Hat Mono" panose="02010309040201060303" pitchFamily="49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59D1DFE9-8134-A3BA-C735-F620151D8F3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197769" y="3124078"/>
            <a:ext cx="9796462" cy="2632075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cs-CZ" sz="2800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O našem městě a úřadu</a:t>
            </a:r>
          </a:p>
          <a:p>
            <a:pPr algn="just"/>
            <a:r>
              <a:rPr lang="cs-CZ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Budování IS na malém městském úřadu</a:t>
            </a:r>
          </a:p>
          <a:p>
            <a:pPr algn="just"/>
            <a:r>
              <a:rPr lang="cs-CZ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3 velké projekty s dotační podporou + několik malých</a:t>
            </a:r>
          </a:p>
          <a:p>
            <a:pPr algn="just"/>
            <a:r>
              <a:rPr lang="cs-CZ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Jak digitalizace pomohla úřadu a městu</a:t>
            </a:r>
          </a:p>
          <a:p>
            <a:pPr algn="just"/>
            <a:r>
              <a:rPr lang="cs-CZ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Důležitý je marketing – komunikace s občanem</a:t>
            </a:r>
          </a:p>
          <a:p>
            <a:pPr algn="just"/>
            <a:r>
              <a:rPr lang="cs-CZ" sz="2800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A do budoucna?</a:t>
            </a:r>
          </a:p>
          <a:p>
            <a:pPr algn="just"/>
            <a:r>
              <a:rPr lang="cs-CZ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Projektový pohled zhotovitele….</a:t>
            </a:r>
            <a:endParaRPr lang="cs-CZ" sz="2800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algn="just"/>
            <a:endParaRPr lang="cs-CZ" b="1" dirty="0"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757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BAD25FC0-EF90-CA87-F7DB-38B075DA0ED3}"/>
              </a:ext>
            </a:extLst>
          </p:cNvPr>
          <p:cNvSpPr txBox="1">
            <a:spLocks/>
          </p:cNvSpPr>
          <p:nvPr/>
        </p:nvSpPr>
        <p:spPr>
          <a:xfrm>
            <a:off x="1391139" y="1224940"/>
            <a:ext cx="9144000" cy="713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rgbClr val="005E6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Rájec-Jestřebí</a:t>
            </a:r>
          </a:p>
        </p:txBody>
      </p:sp>
      <p:sp>
        <p:nvSpPr>
          <p:cNvPr id="2" name="Podnadpis 2">
            <a:extLst>
              <a:ext uri="{FF2B5EF4-FFF2-40B4-BE49-F238E27FC236}">
                <a16:creationId xmlns:a16="http://schemas.microsoft.com/office/drawing/2014/main" id="{4FD83265-1175-9393-6BBF-CF837B9391D3}"/>
              </a:ext>
            </a:extLst>
          </p:cNvPr>
          <p:cNvSpPr txBox="1">
            <a:spLocks/>
          </p:cNvSpPr>
          <p:nvPr/>
        </p:nvSpPr>
        <p:spPr>
          <a:xfrm>
            <a:off x="1064908" y="2477692"/>
            <a:ext cx="9796462" cy="30481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E7BAB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353B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E7BAB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353B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E7BAB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353B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E7BAB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353B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E7BAB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353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cs-CZ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Jihomoravský kraj</a:t>
            </a:r>
          </a:p>
          <a:p>
            <a:pPr algn="just"/>
            <a:r>
              <a:rPr lang="cs-CZ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Severní brána Moravského krasu</a:t>
            </a:r>
          </a:p>
          <a:p>
            <a:pPr algn="just"/>
            <a:r>
              <a:rPr lang="cs-CZ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Město jiřin a kamélií</a:t>
            </a:r>
          </a:p>
          <a:p>
            <a:pPr algn="just"/>
            <a:r>
              <a:rPr lang="cs-CZ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5 radních, 17 zastupitelů, uvolněná starostka + místostarosta</a:t>
            </a:r>
          </a:p>
          <a:p>
            <a:pPr algn="just"/>
            <a:r>
              <a:rPr lang="cs-CZ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1 příspěvková organizace</a:t>
            </a:r>
          </a:p>
          <a:p>
            <a:pPr algn="just"/>
            <a:r>
              <a:rPr lang="cs-CZ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1 vlastní založená společnost</a:t>
            </a:r>
          </a:p>
          <a:p>
            <a:pPr algn="just"/>
            <a:r>
              <a:rPr lang="cs-CZ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3 700 obyvatel (jedničková obec se stavebním úřadem a matrikou)</a:t>
            </a:r>
          </a:p>
          <a:p>
            <a:pPr algn="just"/>
            <a:r>
              <a:rPr lang="cs-CZ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většina obyvatel za prací dojíždí do větších měst (Blansko, Brno), proto je velký tlak na digitalizaci služeb</a:t>
            </a:r>
          </a:p>
          <a:p>
            <a:pPr algn="just"/>
            <a:r>
              <a:rPr lang="cs-CZ" b="1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  <a:hlinkClick r:id="rId2"/>
              </a:rPr>
              <a:t>www.rajecjestrebi.cz</a:t>
            </a:r>
            <a:endParaRPr lang="cs-CZ" b="1" dirty="0"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algn="just"/>
            <a:endParaRPr lang="cs-CZ" dirty="0"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algn="just"/>
            <a:endParaRPr lang="cs-CZ" b="1" dirty="0"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DE26A08-FE17-0A16-16FE-2C94C2966A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2886" y="2361225"/>
            <a:ext cx="3216464" cy="1875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034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BAD25FC0-EF90-CA87-F7DB-38B075DA0ED3}"/>
              </a:ext>
            </a:extLst>
          </p:cNvPr>
          <p:cNvSpPr txBox="1">
            <a:spLocks/>
          </p:cNvSpPr>
          <p:nvPr/>
        </p:nvSpPr>
        <p:spPr>
          <a:xfrm>
            <a:off x="1391139" y="1224940"/>
            <a:ext cx="9144000" cy="713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rgbClr val="005E6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Městský úřad Rájec-Jestřebí</a:t>
            </a: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997EB38A-3CF1-2014-7EFF-F611BF082C77}"/>
              </a:ext>
            </a:extLst>
          </p:cNvPr>
          <p:cNvSpPr txBox="1">
            <a:spLocks/>
          </p:cNvSpPr>
          <p:nvPr/>
        </p:nvSpPr>
        <p:spPr>
          <a:xfrm>
            <a:off x="1649047" y="2219566"/>
            <a:ext cx="9144000" cy="407836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E7BAB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353B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E7BAB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353B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E7BAB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353B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E7BAB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353B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E7BAB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353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900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28 zaměstnanců na plný úvazek z toho 12 úředníků</a:t>
            </a:r>
          </a:p>
          <a:p>
            <a:pPr marL="0" indent="0">
              <a:buNone/>
            </a:pPr>
            <a:r>
              <a:rPr lang="cs-CZ" sz="1900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2 budovy</a:t>
            </a:r>
          </a:p>
          <a:p>
            <a:pPr marL="0" indent="0">
              <a:buNone/>
            </a:pPr>
            <a:r>
              <a:rPr lang="cs-CZ" sz="1900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4 odbory</a:t>
            </a:r>
            <a:endParaRPr lang="cs-CZ" sz="19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marL="0" indent="0">
              <a:buNone/>
            </a:pPr>
            <a:r>
              <a:rPr lang="cs-CZ" sz="1900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Městská policie</a:t>
            </a:r>
          </a:p>
          <a:p>
            <a:pPr marL="0" indent="0">
              <a:buNone/>
            </a:pPr>
            <a:endParaRPr lang="cs-CZ" sz="1900" dirty="0"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marL="0" indent="0">
              <a:buNone/>
            </a:pPr>
            <a:r>
              <a:rPr lang="cs-CZ" sz="1900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22 počítačových stanic</a:t>
            </a:r>
          </a:p>
          <a:p>
            <a:pPr marL="0" indent="0">
              <a:buNone/>
            </a:pPr>
            <a:r>
              <a:rPr lang="cs-CZ" sz="1900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5 volebních okrsků </a:t>
            </a:r>
            <a:r>
              <a:rPr lang="cs-CZ" sz="1900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  <a:sym typeface="Wingdings" panose="05000000000000000000" pitchFamily="2" charset="2"/>
              </a:rPr>
              <a:t></a:t>
            </a:r>
          </a:p>
          <a:p>
            <a:pPr marL="0" indent="0">
              <a:buNone/>
            </a:pPr>
            <a:endParaRPr lang="cs-CZ" sz="1900" dirty="0"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cs-CZ" sz="1900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  <a:sym typeface="Wingdings" panose="05000000000000000000" pitchFamily="2" charset="2"/>
              </a:rPr>
              <a:t>Nemáme informatika.</a:t>
            </a:r>
          </a:p>
          <a:p>
            <a:pPr marL="0" indent="0">
              <a:buNone/>
            </a:pPr>
            <a:r>
              <a:rPr lang="cs-CZ" sz="1900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  <a:sym typeface="Wingdings" panose="05000000000000000000" pitchFamily="2" charset="2"/>
              </a:rPr>
              <a:t>Koncepci a rozvoj ICT si řídíme sami s pomocí konzultací s odborníky.</a:t>
            </a:r>
          </a:p>
          <a:p>
            <a:pPr marL="0" indent="0">
              <a:buNone/>
            </a:pPr>
            <a:r>
              <a:rPr lang="cs-CZ" sz="1900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  <a:sym typeface="Wingdings" panose="05000000000000000000" pitchFamily="2" charset="2"/>
              </a:rPr>
              <a:t>Podporu uživatelů zajišťuje externista na 7 hodin v měsíci.</a:t>
            </a:r>
          </a:p>
          <a:p>
            <a:pPr marL="0" indent="0">
              <a:buNone/>
            </a:pPr>
            <a:r>
              <a:rPr lang="cs-CZ" sz="1900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  <a:sym typeface="Wingdings" panose="05000000000000000000" pitchFamily="2" charset="2"/>
              </a:rPr>
              <a:t>Perimetr sítě, servery, FW spravujeme externě.</a:t>
            </a:r>
          </a:p>
          <a:p>
            <a:pPr marL="0" indent="0">
              <a:buNone/>
            </a:pPr>
            <a:r>
              <a:rPr lang="cs-CZ" sz="1900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  <a:sym typeface="Wingdings" panose="05000000000000000000" pitchFamily="2" charset="2"/>
              </a:rPr>
              <a:t>Nákladově se jedná o cca 270 tis. Kč ročně na ICT + případné vícepráce.</a:t>
            </a:r>
          </a:p>
          <a:p>
            <a:pPr marL="0" indent="0">
              <a:buNone/>
            </a:pPr>
            <a:endParaRPr lang="cs-CZ" sz="1900" dirty="0"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cs-CZ" sz="1900" dirty="0"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marL="0" indent="0">
              <a:buNone/>
            </a:pPr>
            <a:endParaRPr lang="cs-CZ" sz="1900" dirty="0"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cs-CZ" sz="1800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1F3AABB6-0ABF-1792-B539-A69A276D5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9482" y="2157620"/>
            <a:ext cx="3439967" cy="254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616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47C39C70-21BE-636B-5212-B51FCEBDB787}"/>
              </a:ext>
            </a:extLst>
          </p:cNvPr>
          <p:cNvSpPr txBox="1"/>
          <p:nvPr/>
        </p:nvSpPr>
        <p:spPr>
          <a:xfrm>
            <a:off x="1438027" y="2116151"/>
            <a:ext cx="925341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M</a:t>
            </a:r>
            <a:r>
              <a:rPr lang="cs-CZ" sz="1800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yšlenka: nejprve musí správně a efektivně fungovat úřad </a:t>
            </a:r>
            <a:r>
              <a:rPr lang="cs-CZ" sz="1800" b="1" u="sng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vevnitř</a:t>
            </a:r>
            <a:r>
              <a:rPr lang="cs-CZ" sz="1800" b="1" dirty="0">
                <a:solidFill>
                  <a:srgbClr val="FF0000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 </a:t>
            </a:r>
            <a:r>
              <a:rPr lang="cs-CZ" sz="1800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– pak může s občanem komunikovat digitálně.</a:t>
            </a:r>
          </a:p>
          <a:p>
            <a:pPr marL="0" indent="0" algn="just">
              <a:buNone/>
            </a:pP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Naprostý základ: politická podpora vedení města</a:t>
            </a:r>
            <a:endParaRPr lang="cs-CZ" sz="1800" b="1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marL="0" indent="0" algn="just">
              <a:buNone/>
            </a:pPr>
            <a:endParaRPr lang="cs-CZ" b="1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marL="0" indent="0" algn="just">
              <a:buNone/>
            </a:pP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Postupné kroky, jak toho docílit:</a:t>
            </a:r>
          </a:p>
          <a:p>
            <a:pPr marL="285750" indent="-285750" algn="just">
              <a:buFontTx/>
              <a:buChar char="-"/>
            </a:pP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informační koncepce – stanovení cílů rozvoje, co se má dosáhnout a jak.</a:t>
            </a:r>
          </a:p>
          <a:p>
            <a:pPr marL="285750" indent="-285750" algn="just">
              <a:buFontTx/>
              <a:buChar char="-"/>
            </a:pP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Pro rozvoj jsme využili podpory z EU fondů:</a:t>
            </a:r>
          </a:p>
          <a:p>
            <a:pPr marL="285750" indent="-285750" algn="just">
              <a:buFontTx/>
              <a:buChar char="-"/>
            </a:pP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I. etapa: projekt Moderní digitální úřad – vstříc lidem – konsolidace našeho vnitřního ICT </a:t>
            </a:r>
          </a:p>
          <a:p>
            <a:pPr marL="285750" indent="-285750" algn="just">
              <a:buFontTx/>
              <a:buChar char="-"/>
            </a:pP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II. etapa: projekt Rozvoj elektronických služeb města Rájec-Jestřebí – digitalizace služeb (IROP 28)</a:t>
            </a:r>
            <a:endParaRPr lang="cs-CZ" b="1" dirty="0">
              <a:solidFill>
                <a:srgbClr val="00353B"/>
              </a:solidFill>
              <a:highlight>
                <a:srgbClr val="FFFF00"/>
              </a:highlight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marL="285750" indent="-285750" algn="just">
              <a:buFontTx/>
              <a:buChar char="-"/>
            </a:pP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III. etapa: projekt Rájec-Jestřebí – zlepšení úrovně kybernetické bezpečnosti</a:t>
            </a:r>
            <a:r>
              <a:rPr lang="cs-CZ" b="1" dirty="0">
                <a:solidFill>
                  <a:srgbClr val="FF0000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 </a:t>
            </a:r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a ochrana digitálních služeb</a:t>
            </a:r>
          </a:p>
          <a:p>
            <a:pPr marL="285750" indent="-285750" algn="just">
              <a:buFontTx/>
              <a:buChar char="-"/>
            </a:pPr>
            <a:endParaRPr lang="cs-CZ" b="1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algn="just"/>
            <a:r>
              <a:rPr lang="cs-CZ" b="1" dirty="0">
                <a:solidFill>
                  <a:srgbClr val="00353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Projekty mají souhlasná stanoviska hlavního architekta eGovernmentu – potvrzení, že projekty jsou navrženy věcně správně a přiměřeně.</a:t>
            </a:r>
            <a:endParaRPr lang="cs-CZ" b="1" strike="sngStrike" dirty="0">
              <a:solidFill>
                <a:srgbClr val="00353B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8F5C8867-CC03-A72E-64AF-430F86EE71C3}"/>
              </a:ext>
            </a:extLst>
          </p:cNvPr>
          <p:cNvSpPr txBox="1">
            <a:spLocks/>
          </p:cNvSpPr>
          <p:nvPr/>
        </p:nvSpPr>
        <p:spPr>
          <a:xfrm>
            <a:off x="1391139" y="1224940"/>
            <a:ext cx="9144000" cy="713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rgbClr val="005E6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Budování IS na malém MěÚ</a:t>
            </a:r>
          </a:p>
        </p:txBody>
      </p:sp>
    </p:spTree>
    <p:extLst>
      <p:ext uri="{BB962C8B-B14F-4D97-AF65-F5344CB8AC3E}">
        <p14:creationId xmlns:p14="http://schemas.microsoft.com/office/powerpoint/2010/main" val="362457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804453-B21D-4E82-E8FE-5A87A55F128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524000" y="1191683"/>
            <a:ext cx="9144000" cy="712787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Moderní digitální úřad </a:t>
            </a:r>
            <a:br>
              <a:rPr lang="cs-CZ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</a:br>
            <a:r>
              <a:rPr lang="cs-CZ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– vstříc lidem</a:t>
            </a:r>
          </a:p>
        </p:txBody>
      </p:sp>
      <p:sp>
        <p:nvSpPr>
          <p:cNvPr id="5" name="Podnadpis 4">
            <a:extLst>
              <a:ext uri="{FF2B5EF4-FFF2-40B4-BE49-F238E27FC236}">
                <a16:creationId xmlns:a16="http://schemas.microsoft.com/office/drawing/2014/main" id="{0D790BA4-693A-385A-00D8-92F57851534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211580" y="2107988"/>
            <a:ext cx="9144000" cy="40513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sz="1800" b="1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Projekt IOP 2.1 - rok 2015</a:t>
            </a:r>
          </a:p>
          <a:p>
            <a:pPr marL="0" indent="0" algn="just">
              <a:buNone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Hlavní cíl:  vybudovat funkční moderní infrastrukturu a agendový IS</a:t>
            </a:r>
          </a:p>
          <a:p>
            <a:pPr marL="0" indent="0" algn="just">
              <a:buNone/>
            </a:pPr>
            <a:endParaRPr lang="cs-CZ" sz="1800" b="1" dirty="0">
              <a:solidFill>
                <a:srgbClr val="005E69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marL="0" indent="0" algn="just">
              <a:buNone/>
            </a:pPr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Klíčové prvky:</a:t>
            </a:r>
          </a:p>
          <a:p>
            <a:pPr algn="just"/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Konsolidace HW a SW úřadu, vč. virtualizace aplikací, desktopů, serverů</a:t>
            </a:r>
          </a:p>
          <a:p>
            <a:pPr algn="just"/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Zřízení serverovny, úprava, vybavení, bezpečnostní ochrana místnosti, úpravy počítačové sítě</a:t>
            </a:r>
          </a:p>
          <a:p>
            <a:pPr algn="just"/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Elektronizace procesů digitalizace dat a propojení lokálních AIS s registry veřejné správy</a:t>
            </a:r>
          </a:p>
          <a:p>
            <a:pPr algn="just"/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Interaktivní úřad: Rozklikávací rozpočet, elektronizace usnesení RM a ZM</a:t>
            </a:r>
          </a:p>
          <a:p>
            <a:pPr marL="0" indent="0" algn="just">
              <a:buNone/>
            </a:pPr>
            <a:endParaRPr lang="cs-CZ" sz="1800" b="1" dirty="0">
              <a:solidFill>
                <a:srgbClr val="005E69"/>
              </a:solidFill>
              <a:highlight>
                <a:srgbClr val="FFFF00"/>
              </a:highlight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marL="0" indent="0" algn="just">
              <a:buNone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Financování:</a:t>
            </a:r>
          </a:p>
          <a:p>
            <a:pPr marL="0" indent="0" algn="just">
              <a:buNone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celkové způsobilé výdaje: 2.057.605 Kč, </a:t>
            </a:r>
          </a:p>
          <a:p>
            <a:pPr marL="0" indent="0" algn="just">
              <a:buNone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z rozpočtu města: 308.641 Kč.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32862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19226C-CA9B-D8E5-B7DA-8D851F378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44BCC77-7735-86B5-6511-8ECAEF065E9C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524000" y="1236314"/>
            <a:ext cx="9144000" cy="712787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Rozvoj elektronických služeb města Rájec-Jestřebí</a:t>
            </a:r>
            <a:br>
              <a:rPr lang="cs-CZ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</a:br>
            <a:endParaRPr lang="cs-CZ" dirty="0">
              <a:latin typeface="Red Hat Mono" panose="02010309040201060303" pitchFamily="49" charset="0"/>
              <a:ea typeface="Red Hat Mono" panose="02010309040201060303" pitchFamily="49" charset="0"/>
              <a:cs typeface="Red Hat Mono" panose="02010309040201060303" pitchFamily="49" charset="0"/>
            </a:endParaRPr>
          </a:p>
        </p:txBody>
      </p:sp>
      <p:sp>
        <p:nvSpPr>
          <p:cNvPr id="5" name="Podnadpis 4">
            <a:extLst>
              <a:ext uri="{FF2B5EF4-FFF2-40B4-BE49-F238E27FC236}">
                <a16:creationId xmlns:a16="http://schemas.microsoft.com/office/drawing/2014/main" id="{8901E7E3-DC3E-9ABD-D831-2BD810FA5B6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219969" y="1949100"/>
            <a:ext cx="9144000" cy="441814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cs-CZ" sz="1800" b="1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Projekt s dotační podporou IROP 28 – rok 2018</a:t>
            </a:r>
          </a:p>
          <a:p>
            <a:pPr marL="0" indent="0" algn="just">
              <a:buNone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Hlavní cíl: posílit IT infrastrukturu, zaměření na efektivitu práce a komunikaci s občanem</a:t>
            </a:r>
          </a:p>
          <a:p>
            <a:pPr marL="0" indent="0" algn="just">
              <a:buNone/>
            </a:pPr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Klíčové prvky:</a:t>
            </a:r>
          </a:p>
          <a:p>
            <a:pPr algn="just"/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Řízení oběhu elektronických dokumentů (spisová služba - spisovna, auditní stopa – transakční protokol, elektronická úřední deska, sdílení dokumentu uvnitř úřadu, elektronická podpisová kniha, inventarizace majetku čtečkou, integrace agend v rámci AIS)</a:t>
            </a:r>
          </a:p>
          <a:p>
            <a:pPr algn="just"/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Interaktivní úřad – pokračování: Portál občana města + formulářová řešení, Investiční mapa města, přijímáme platební karty – pokladna, IC, MP</a:t>
            </a:r>
          </a:p>
          <a:p>
            <a:pPr algn="just"/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Infrastruktura – doplnění serverové infrastruktury, přepínače a modernizace poštovního serveru – sdílené kalendáře, jednodušší plánování a objednávání občanů</a:t>
            </a:r>
          </a:p>
          <a:p>
            <a:pPr algn="just"/>
            <a:endParaRPr lang="cs-CZ" sz="1800" b="1" dirty="0">
              <a:solidFill>
                <a:srgbClr val="00828A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marL="0" indent="0" algn="just">
              <a:buNone/>
            </a:pPr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Projekt jsem zpracovali ve spolupráci s externí společností a </a:t>
            </a:r>
            <a:r>
              <a:rPr lang="cs-CZ" sz="1800" b="1" dirty="0" err="1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vysoutěžili</a:t>
            </a:r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 si dodavatele.</a:t>
            </a:r>
          </a:p>
          <a:p>
            <a:pPr marL="0" indent="0" algn="just">
              <a:buNone/>
            </a:pPr>
            <a:endParaRPr lang="cs-CZ" sz="1800" b="1" dirty="0">
              <a:solidFill>
                <a:srgbClr val="005E69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marL="0" indent="0" algn="just">
              <a:buNone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Financování:</a:t>
            </a:r>
          </a:p>
          <a:p>
            <a:pPr marL="0" indent="0" algn="just">
              <a:buNone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celkové způsobilé výdaje: 4.543.170 Kč, </a:t>
            </a:r>
          </a:p>
          <a:p>
            <a:pPr marL="0" indent="0" algn="just">
              <a:buNone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z rozpočtu města 484.317 Kč.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04724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8A8119-6BAC-8384-4779-280DE650BE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2E41829-91C2-FFDA-4423-812997BED263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524000" y="979148"/>
            <a:ext cx="9144000" cy="712787"/>
          </a:xfrm>
        </p:spPr>
        <p:txBody>
          <a:bodyPr>
            <a:normAutofit/>
          </a:bodyPr>
          <a:lstStyle/>
          <a:p>
            <a:pPr algn="ctr"/>
            <a:r>
              <a:rPr lang="cs-CZ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Dílčí projekty v mezičase</a:t>
            </a:r>
          </a:p>
        </p:txBody>
      </p:sp>
      <p:sp>
        <p:nvSpPr>
          <p:cNvPr id="5" name="Podnadpis 4">
            <a:extLst>
              <a:ext uri="{FF2B5EF4-FFF2-40B4-BE49-F238E27FC236}">
                <a16:creationId xmlns:a16="http://schemas.microsoft.com/office/drawing/2014/main" id="{2697396E-35B1-F9C0-7089-F01E756D0E2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219463" y="1942727"/>
            <a:ext cx="9144000" cy="405130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sz="1800" b="1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Projekty z vlastních finančních prostředků.</a:t>
            </a:r>
          </a:p>
          <a:p>
            <a:pPr marL="0" indent="0" algn="just">
              <a:buNone/>
            </a:pPr>
            <a:r>
              <a:rPr lang="cs-CZ" sz="1800" b="1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Rok 2019-2024</a:t>
            </a:r>
          </a:p>
          <a:p>
            <a:pPr marL="0" indent="0" algn="just">
              <a:buNone/>
            </a:pPr>
            <a:r>
              <a:rPr lang="cs-CZ" sz="1800" b="1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Hlavní cíl – komunikace s občanem.</a:t>
            </a:r>
          </a:p>
          <a:p>
            <a:pPr marL="0" indent="0" algn="just">
              <a:buNone/>
            </a:pPr>
            <a:endParaRPr lang="cs-CZ" sz="1800" b="1" dirty="0">
              <a:solidFill>
                <a:srgbClr val="005E69"/>
              </a:solidFill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algn="just">
              <a:buFontTx/>
              <a:buChar char="-"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O365</a:t>
            </a:r>
          </a:p>
          <a:p>
            <a:pPr algn="just">
              <a:buFontTx/>
              <a:buChar char="-"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Docházkový systém</a:t>
            </a:r>
          </a:p>
          <a:p>
            <a:pPr algn="just">
              <a:buFontTx/>
              <a:buChar char="-"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Nová IP telefonie</a:t>
            </a:r>
          </a:p>
          <a:p>
            <a:pPr algn="just">
              <a:buFontTx/>
              <a:buChar char="-"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Moderní městský rozhlas, ovládaný aplikací v počítači i v mobilu</a:t>
            </a:r>
          </a:p>
          <a:p>
            <a:pPr algn="just">
              <a:buFontTx/>
              <a:buChar char="-"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Mobilní rozhlas</a:t>
            </a:r>
          </a:p>
          <a:p>
            <a:pPr algn="just">
              <a:buFontTx/>
              <a:buChar char="-"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Modernizace webových stránek + chatbot</a:t>
            </a:r>
          </a:p>
          <a:p>
            <a:pPr algn="just">
              <a:buFontTx/>
              <a:buChar char="-"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IS knihovny</a:t>
            </a:r>
          </a:p>
          <a:p>
            <a:pPr algn="just">
              <a:buFontTx/>
              <a:buChar char="-"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Hledáček – ověřování, lustrace – osoby, vozidla – pro MP</a:t>
            </a:r>
          </a:p>
          <a:p>
            <a:pPr algn="just">
              <a:buFontTx/>
              <a:buChar char="-"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MKDS</a:t>
            </a:r>
          </a:p>
          <a:p>
            <a:pPr algn="just">
              <a:buFontTx/>
              <a:buChar char="-"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Dohled SOC365 - </a:t>
            </a:r>
            <a:r>
              <a:rPr lang="cs-CZ" sz="1800" b="1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Počet zachycených nežádoucích událostí na naši infrastrukturu je cca 25 – 30 </a:t>
            </a:r>
          </a:p>
          <a:p>
            <a:pPr marL="0" indent="0" algn="just">
              <a:buNone/>
            </a:pPr>
            <a:r>
              <a:rPr lang="cs-CZ" sz="1800" b="1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             denně…</a:t>
            </a:r>
            <a:r>
              <a:rPr lang="cs-CZ" sz="1800" b="1" dirty="0">
                <a:solidFill>
                  <a:srgbClr val="EE7BAB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bezpečnostní zprávy dohledového centra</a:t>
            </a:r>
            <a:endParaRPr lang="cs-CZ" dirty="0">
              <a:solidFill>
                <a:srgbClr val="EE7B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568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27A51C-6DA3-F5B2-0A01-5141D77719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5C3340-EF98-1FE9-A0B0-E64C1855877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524000" y="1370538"/>
            <a:ext cx="9144000" cy="712787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  <a:t>Rájec-Jestřebí – zlepšení úrovně kybernetické bezpečnosti</a:t>
            </a:r>
            <a:br>
              <a:rPr lang="cs-CZ" dirty="0">
                <a:latin typeface="Red Hat Mono" panose="02010309040201060303" pitchFamily="49" charset="0"/>
                <a:ea typeface="Red Hat Mono" panose="02010309040201060303" pitchFamily="49" charset="0"/>
                <a:cs typeface="Red Hat Mono" panose="02010309040201060303" pitchFamily="49" charset="0"/>
              </a:rPr>
            </a:br>
            <a:endParaRPr lang="cs-CZ" dirty="0">
              <a:latin typeface="Red Hat Mono" panose="02010309040201060303" pitchFamily="49" charset="0"/>
              <a:ea typeface="Red Hat Mono" panose="02010309040201060303" pitchFamily="49" charset="0"/>
              <a:cs typeface="Red Hat Mono" panose="02010309040201060303" pitchFamily="49" charset="0"/>
            </a:endParaRPr>
          </a:p>
        </p:txBody>
      </p:sp>
      <p:sp>
        <p:nvSpPr>
          <p:cNvPr id="5" name="Podnadpis 4">
            <a:extLst>
              <a:ext uri="{FF2B5EF4-FFF2-40B4-BE49-F238E27FC236}">
                <a16:creationId xmlns:a16="http://schemas.microsoft.com/office/drawing/2014/main" id="{5A70764D-E9DF-9AED-F6BA-9B11F64F3CB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211580" y="2173714"/>
            <a:ext cx="9144000" cy="405130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cs-CZ" sz="1800" b="1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Projekt s dotační podporou z NPO</a:t>
            </a:r>
          </a:p>
          <a:p>
            <a:pPr marL="0" indent="0" algn="just">
              <a:buNone/>
            </a:pPr>
            <a:r>
              <a:rPr lang="cs-CZ" sz="1800" b="1" dirty="0"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Rok 2025 – aktuálně běží</a:t>
            </a:r>
          </a:p>
          <a:p>
            <a:pPr marL="0" indent="0" algn="just">
              <a:buNone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Hlavní cíl: Zlepšit úroveň kybernetické bezpečnosti</a:t>
            </a:r>
          </a:p>
          <a:p>
            <a:pPr marL="0" indent="0" algn="just">
              <a:buNone/>
            </a:pPr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Klíčové prvky:</a:t>
            </a:r>
          </a:p>
          <a:p>
            <a:pPr algn="just"/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Analýza rizik a další dokumentace systému řízení bezpečnosti</a:t>
            </a:r>
          </a:p>
          <a:p>
            <a:pPr algn="just"/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Posílení ochrany perimetru (pořízení a implementace NGFW, síťové prvky)</a:t>
            </a:r>
          </a:p>
          <a:p>
            <a:pPr algn="just"/>
            <a:r>
              <a:rPr lang="cs-CZ" sz="1800" b="1" dirty="0" err="1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Logmanagement</a:t>
            </a:r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, zálohování a archivace</a:t>
            </a:r>
          </a:p>
          <a:p>
            <a:pPr algn="just"/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Servery a disková úložiště (virtualizace, ukládání logů, aj.)</a:t>
            </a:r>
          </a:p>
          <a:p>
            <a:pPr algn="just"/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Ochrana koncových bodů (EDR), </a:t>
            </a:r>
            <a:r>
              <a:rPr lang="cs-CZ" sz="1800" b="1" dirty="0" err="1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multifaktorová</a:t>
            </a:r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 autentizace</a:t>
            </a:r>
          </a:p>
          <a:p>
            <a:pPr marL="0" indent="0" algn="just">
              <a:buNone/>
            </a:pPr>
            <a:endParaRPr lang="cs-CZ" sz="1800" b="1" dirty="0">
              <a:latin typeface="Red Hat Display" panose="02010303040201060303" pitchFamily="2" charset="0"/>
              <a:ea typeface="Red Hat Display" panose="02010303040201060303" pitchFamily="2" charset="0"/>
              <a:cs typeface="Red Hat Display" panose="02010303040201060303" pitchFamily="2" charset="0"/>
            </a:endParaRPr>
          </a:p>
          <a:p>
            <a:pPr marL="0" indent="0" algn="just">
              <a:buNone/>
            </a:pPr>
            <a:r>
              <a:rPr lang="cs-CZ" sz="1800" b="1" dirty="0">
                <a:solidFill>
                  <a:srgbClr val="00828A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Čeká nás nyní: zkušební provoz, finální nezávislý audit ověřující naplnění kybernetických požadavků</a:t>
            </a:r>
          </a:p>
          <a:p>
            <a:pPr marL="0" indent="0" algn="just">
              <a:buNone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Financování:</a:t>
            </a:r>
          </a:p>
          <a:p>
            <a:pPr marL="0" indent="0" algn="just">
              <a:buNone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Celkové způsobilé výdaje: 8.335.967 Kč</a:t>
            </a:r>
          </a:p>
          <a:p>
            <a:pPr marL="0" indent="0" algn="just">
              <a:buNone/>
            </a:pPr>
            <a:r>
              <a:rPr lang="cs-CZ" sz="1800" b="1" dirty="0">
                <a:solidFill>
                  <a:srgbClr val="005E69"/>
                </a:solidFill>
                <a:latin typeface="Red Hat Display" panose="02010303040201060303" pitchFamily="2" charset="0"/>
                <a:ea typeface="Red Hat Display" panose="02010303040201060303" pitchFamily="2" charset="0"/>
                <a:cs typeface="Red Hat Display" panose="02010303040201060303" pitchFamily="2" charset="0"/>
              </a:rPr>
              <a:t>Z rozpočtu města: DPH 21%, max. 1.628.015 Kč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8722670"/>
      </p:ext>
    </p:extLst>
  </p:cSld>
  <p:clrMapOvr>
    <a:masterClrMapping/>
  </p:clrMapOvr>
</p:sld>
</file>

<file path=ppt/theme/theme1.xml><?xml version="1.0" encoding="utf-8"?>
<a:theme xmlns:a="http://schemas.openxmlformats.org/drawingml/2006/main" name="Základní-bílá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Vlastní">
      <a:majorFont>
        <a:latin typeface="Verdana bold"/>
        <a:ea typeface=""/>
        <a:cs typeface=""/>
      </a:majorFont>
      <a:minorFont>
        <a:latin typeface="Verdana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zentace1" id="{0FEEFB92-28B0-4240-A2CB-06984658AEF0}" vid="{674F79DF-3F29-42A6-AE74-68822323B8ED}"/>
    </a:ext>
  </a:extLst>
</a:theme>
</file>

<file path=ppt/theme/theme2.xml><?xml version="1.0" encoding="utf-8"?>
<a:theme xmlns:a="http://schemas.openxmlformats.org/drawingml/2006/main" name="Základní-světlá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Vlastní">
      <a:majorFont>
        <a:latin typeface="Verdana bold"/>
        <a:ea typeface=""/>
        <a:cs typeface=""/>
      </a:majorFont>
      <a:minorFont>
        <a:latin typeface="Verdana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zentace1" id="{0FEEFB92-28B0-4240-A2CB-06984658AEF0}" vid="{91730843-0C00-46A5-90C5-7F7BF25C2C09}"/>
    </a:ext>
  </a:extLst>
</a:theme>
</file>

<file path=ppt/theme/theme3.xml><?xml version="1.0" encoding="utf-8"?>
<a:theme xmlns:a="http://schemas.openxmlformats.org/drawingml/2006/main" name="základní-tmavá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Vlastní">
      <a:majorFont>
        <a:latin typeface="Verdana bold"/>
        <a:ea typeface=""/>
        <a:cs typeface=""/>
      </a:majorFont>
      <a:minorFont>
        <a:latin typeface="Verdana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zentace1" id="{0FEEFB92-28B0-4240-A2CB-06984658AEF0}" vid="{DA8E4190-4E83-44CC-92AB-E3954D96F3FA}"/>
    </a:ext>
  </a:extLst>
</a:theme>
</file>

<file path=ppt/theme/theme4.xml><?xml version="1.0" encoding="utf-8"?>
<a:theme xmlns:a="http://schemas.openxmlformats.org/drawingml/2006/main" name="Motiv Office">
  <a:themeElements>
    <a:clrScheme name="Vlastní 1">
      <a:dk1>
        <a:srgbClr val="00353B"/>
      </a:dk1>
      <a:lt1>
        <a:srgbClr val="FFFFFF"/>
      </a:lt1>
      <a:dk2>
        <a:srgbClr val="005E69"/>
      </a:dk2>
      <a:lt2>
        <a:srgbClr val="FFFFFF"/>
      </a:lt2>
      <a:accent1>
        <a:srgbClr val="EE7BAB"/>
      </a:accent1>
      <a:accent2>
        <a:srgbClr val="57BFC7"/>
      </a:accent2>
      <a:accent3>
        <a:srgbClr val="EEF7F8"/>
      </a:accent3>
      <a:accent4>
        <a:srgbClr val="005E69"/>
      </a:accent4>
      <a:accent5>
        <a:srgbClr val="F8C9DF"/>
      </a:accent5>
      <a:accent6>
        <a:srgbClr val="00353B"/>
      </a:accent6>
      <a:hlink>
        <a:srgbClr val="57BFC7"/>
      </a:hlink>
      <a:folHlink>
        <a:srgbClr val="EE7BAB"/>
      </a:folHlink>
    </a:clrScheme>
    <a:fontScheme name="Vlastní">
      <a:majorFont>
        <a:latin typeface="Verdana bold"/>
        <a:ea typeface=""/>
        <a:cs typeface=""/>
      </a:majorFont>
      <a:minorFont>
        <a:latin typeface="Verdana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Motiv Office">
  <a:themeElements>
    <a:clrScheme name="Vlastní 1">
      <a:dk1>
        <a:srgbClr val="00353B"/>
      </a:dk1>
      <a:lt1>
        <a:srgbClr val="FFFFFF"/>
      </a:lt1>
      <a:dk2>
        <a:srgbClr val="005E69"/>
      </a:dk2>
      <a:lt2>
        <a:srgbClr val="FFFFFF"/>
      </a:lt2>
      <a:accent1>
        <a:srgbClr val="EE7BAB"/>
      </a:accent1>
      <a:accent2>
        <a:srgbClr val="57BFC7"/>
      </a:accent2>
      <a:accent3>
        <a:srgbClr val="EEF7F8"/>
      </a:accent3>
      <a:accent4>
        <a:srgbClr val="005E69"/>
      </a:accent4>
      <a:accent5>
        <a:srgbClr val="F8C9DF"/>
      </a:accent5>
      <a:accent6>
        <a:srgbClr val="00353B"/>
      </a:accent6>
      <a:hlink>
        <a:srgbClr val="57BFC7"/>
      </a:hlink>
      <a:folHlink>
        <a:srgbClr val="EE7BAB"/>
      </a:folHlink>
    </a:clrScheme>
    <a:fontScheme name="Vlastní">
      <a:majorFont>
        <a:latin typeface="Verdana bold"/>
        <a:ea typeface=""/>
        <a:cs typeface=""/>
      </a:majorFont>
      <a:minorFont>
        <a:latin typeface="Verdana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AA75B6C43AF8E4FA5A1E3800200CBCF" ma:contentTypeVersion="18" ma:contentTypeDescription="Vytvoří nový dokument" ma:contentTypeScope="" ma:versionID="2f7154c65a872406bafdee83ea258a87">
  <xsd:schema xmlns:xsd="http://www.w3.org/2001/XMLSchema" xmlns:xs="http://www.w3.org/2001/XMLSchema" xmlns:p="http://schemas.microsoft.com/office/2006/metadata/properties" xmlns:ns2="61b16014-5dc9-44c2-8a71-dbcce736adfa" xmlns:ns3="06fcdc35-c396-438f-ad03-076373e55fa7" targetNamespace="http://schemas.microsoft.com/office/2006/metadata/properties" ma:root="true" ma:fieldsID="56bf36e3ea7f07e20b6b918dfd72c87a" ns2:_="" ns3:_="">
    <xsd:import namespace="61b16014-5dc9-44c2-8a71-dbcce736adfa"/>
    <xsd:import namespace="06fcdc35-c396-438f-ad03-076373e55f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b16014-5dc9-44c2-8a71-dbcce736adf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Značky obrázků" ma:readOnly="false" ma:fieldId="{5cf76f15-5ced-4ddc-b409-7134ff3c332f}" ma:taxonomyMulti="true" ma:sspId="2dee7a28-61bb-4d15-b190-e9b6a571665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fcdc35-c396-438f-ad03-076373e55fa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e25bb88-ba2c-4509-9e74-2299a35b5e47}" ma:internalName="TaxCatchAll" ma:showField="CatchAllData" ma:web="06fcdc35-c396-438f-ad03-076373e55fa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1b16014-5dc9-44c2-8a71-dbcce736adfa">
      <Terms xmlns="http://schemas.microsoft.com/office/infopath/2007/PartnerControls"/>
    </lcf76f155ced4ddcb4097134ff3c332f>
    <TaxCatchAll xmlns="06fcdc35-c396-438f-ad03-076373e55fa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F17B5A-6BFE-4478-8B8B-D1238B348E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b16014-5dc9-44c2-8a71-dbcce736adfa"/>
    <ds:schemaRef ds:uri="06fcdc35-c396-438f-ad03-076373e55f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3C7873-52C4-4474-971A-A65FC056ADA8}">
  <ds:schemaRefs>
    <ds:schemaRef ds:uri="http://schemas.microsoft.com/office/2006/metadata/properties"/>
    <ds:schemaRef ds:uri="http://schemas.microsoft.com/office/infopath/2007/PartnerControls"/>
    <ds:schemaRef ds:uri="61b16014-5dc9-44c2-8a71-dbcce736adfa"/>
    <ds:schemaRef ds:uri="06fcdc35-c396-438f-ad03-076373e55fa7"/>
  </ds:schemaRefs>
</ds:datastoreItem>
</file>

<file path=customXml/itemProps3.xml><?xml version="1.0" encoding="utf-8"?>
<ds:datastoreItem xmlns:ds="http://schemas.openxmlformats.org/officeDocument/2006/customXml" ds:itemID="{F377C3A5-900B-48A3-9A0C-EE66133B22D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Sablona_prezentace_Rajec-Jestrebi</Template>
  <TotalTime>723</TotalTime>
  <Words>1373</Words>
  <Application>Microsoft Office PowerPoint</Application>
  <PresentationFormat>Širokoúhlá obrazovka</PresentationFormat>
  <Paragraphs>166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3</vt:i4>
      </vt:variant>
      <vt:variant>
        <vt:lpstr>Nadpisy snímků</vt:lpstr>
      </vt:variant>
      <vt:variant>
        <vt:i4>17</vt:i4>
      </vt:variant>
    </vt:vector>
  </HeadingPairs>
  <TitlesOfParts>
    <vt:vector size="25" baseType="lpstr">
      <vt:lpstr>Arial</vt:lpstr>
      <vt:lpstr>Red Hat Display</vt:lpstr>
      <vt:lpstr>Red Hat Mono</vt:lpstr>
      <vt:lpstr>Verdana bold</vt:lpstr>
      <vt:lpstr>Verdana regular</vt:lpstr>
      <vt:lpstr>Základní-bílá</vt:lpstr>
      <vt:lpstr>Základní-světlá</vt:lpstr>
      <vt:lpstr>základní-tmavá</vt:lpstr>
      <vt:lpstr>Prezentace aplikace PowerPoint</vt:lpstr>
      <vt:lpstr>Agenda</vt:lpstr>
      <vt:lpstr>Prezentace aplikace PowerPoint</vt:lpstr>
      <vt:lpstr>Prezentace aplikace PowerPoint</vt:lpstr>
      <vt:lpstr>Prezentace aplikace PowerPoint</vt:lpstr>
      <vt:lpstr>Moderní digitální úřad  – vstříc lidem</vt:lpstr>
      <vt:lpstr>Rozvoj elektronických služeb města Rájec-Jestřebí </vt:lpstr>
      <vt:lpstr>Dílčí projekty v mezičase</vt:lpstr>
      <vt:lpstr>Rájec-Jestřebí – zlepšení úrovně kybernetické bezpečnosti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Rájec-Jestřebí</dc:title>
  <dc:subject>Šablona prezentace</dc:subject>
  <dc:creator>Václav Hlaváč</dc:creator>
  <cp:lastModifiedBy>Šedivec Tomáš</cp:lastModifiedBy>
  <cp:revision>28</cp:revision>
  <dcterms:created xsi:type="dcterms:W3CDTF">2024-02-18T08:08:37Z</dcterms:created>
  <dcterms:modified xsi:type="dcterms:W3CDTF">2025-10-02T12:24:25Z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0x0101000AA75B6C43AF8E4FA5A1E3800200CBCF</vt:lpwstr>
  </property>
  <property fmtid="{D5CDD505-2E9C-101B-9397-08002B2CF9AE}" pid="3" name="MSIP_Label_defa4170-0d19-0005-0004-bc88714345d2_Enabled">
    <vt:lpwstr>true</vt:lpwstr>
  </property>
  <property fmtid="{D5CDD505-2E9C-101B-9397-08002B2CF9AE}" pid="4" name="MSIP_Label_defa4170-0d19-0005-0004-bc88714345d2_SetDate">
    <vt:lpwstr>2025-10-02T12:23:05Z</vt:lpwstr>
  </property>
  <property fmtid="{D5CDD505-2E9C-101B-9397-08002B2CF9AE}" pid="5" name="MSIP_Label_defa4170-0d19-0005-0004-bc88714345d2_Method">
    <vt:lpwstr>Standard</vt:lpwstr>
  </property>
  <property fmtid="{D5CDD505-2E9C-101B-9397-08002B2CF9AE}" pid="6" name="MSIP_Label_defa4170-0d19-0005-0004-bc88714345d2_Name">
    <vt:lpwstr>defa4170-0d19-0005-0004-bc88714345d2</vt:lpwstr>
  </property>
  <property fmtid="{D5CDD505-2E9C-101B-9397-08002B2CF9AE}" pid="7" name="MSIP_Label_defa4170-0d19-0005-0004-bc88714345d2_SiteId">
    <vt:lpwstr>5b6b85cd-44ef-4d66-86d4-603dd2160780</vt:lpwstr>
  </property>
  <property fmtid="{D5CDD505-2E9C-101B-9397-08002B2CF9AE}" pid="8" name="MSIP_Label_defa4170-0d19-0005-0004-bc88714345d2_ActionId">
    <vt:lpwstr>6776447e-c381-4b6a-aab5-516021415ab3</vt:lpwstr>
  </property>
  <property fmtid="{D5CDD505-2E9C-101B-9397-08002B2CF9AE}" pid="9" name="MSIP_Label_defa4170-0d19-0005-0004-bc88714345d2_ContentBits">
    <vt:lpwstr>0</vt:lpwstr>
  </property>
  <property fmtid="{D5CDD505-2E9C-101B-9397-08002B2CF9AE}" pid="10" name="MSIP_Label_defa4170-0d19-0005-0004-bc88714345d2_Tag">
    <vt:lpwstr>10, 3, 0, 1</vt:lpwstr>
  </property>
</Properties>
</file>